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31"/>
  </p:notesMasterIdLst>
  <p:sldIdLst>
    <p:sldId id="256" r:id="rId2"/>
    <p:sldId id="259" r:id="rId3"/>
    <p:sldId id="264" r:id="rId4"/>
    <p:sldId id="355" r:id="rId5"/>
    <p:sldId id="357" r:id="rId6"/>
    <p:sldId id="358" r:id="rId7"/>
    <p:sldId id="266" r:id="rId8"/>
    <p:sldId id="342" r:id="rId9"/>
    <p:sldId id="345" r:id="rId10"/>
    <p:sldId id="343" r:id="rId11"/>
    <p:sldId id="344" r:id="rId12"/>
    <p:sldId id="348" r:id="rId13"/>
    <p:sldId id="260" r:id="rId14"/>
    <p:sldId id="346" r:id="rId15"/>
    <p:sldId id="347" r:id="rId16"/>
    <p:sldId id="371" r:id="rId17"/>
    <p:sldId id="372" r:id="rId18"/>
    <p:sldId id="373" r:id="rId19"/>
    <p:sldId id="349" r:id="rId20"/>
    <p:sldId id="350" r:id="rId21"/>
    <p:sldId id="351" r:id="rId22"/>
    <p:sldId id="352" r:id="rId23"/>
    <p:sldId id="354" r:id="rId24"/>
    <p:sldId id="362" r:id="rId25"/>
    <p:sldId id="368" r:id="rId26"/>
    <p:sldId id="369" r:id="rId27"/>
    <p:sldId id="370" r:id="rId28"/>
    <p:sldId id="319" r:id="rId29"/>
    <p:sldId id="315" r:id="rId30"/>
  </p:sldIdLst>
  <p:sldSz cx="9144000" cy="5143500" type="screen16x9"/>
  <p:notesSz cx="6858000" cy="9144000"/>
  <p:embeddedFontLst>
    <p:embeddedFont>
      <p:font typeface="Abel" panose="02000506030000020004" pitchFamily="2" charset="0"/>
      <p:regular r:id="rId32"/>
    </p:embeddedFont>
    <p:embeddedFont>
      <p:font typeface="Montserrat" panose="000005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34D5C5-75AA-75F5-2C39-72174C11A3AC}" name="Georgios Pittis" initials="GP" userId="S::gkpittis@office365.auth.gr::cc3232c3-e176-4284-a211-25ca76695d70" providerId="AD"/>
  <p188:author id="{4FA9B6D6-72D2-FE28-38D5-1D35338DFE20}" name="Athanasios Grigorios Tsarnadelis" initials="AT" userId="S::atsarnad@office365.auth.gr::f2f694e2-f339-41d6-8dfd-b27f5306f64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8CBDE7-C2FD-4197-B533-BD2444E028F7}" v="188" dt="2024-12-11T18:57:26.517"/>
  </p1510:revLst>
</p1510:revInfo>
</file>

<file path=ppt/tableStyles.xml><?xml version="1.0" encoding="utf-8"?>
<a:tblStyleLst xmlns:a="http://schemas.openxmlformats.org/drawingml/2006/main" def="{8CB72920-D9C4-472E-AA59-EE438FE05E5E}">
  <a:tblStyle styleId="{8CB72920-D9C4-472E-AA59-EE438FE05E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9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ios Pittis" userId="S::gkpittis@office365.auth.gr::cc3232c3-e176-4284-a211-25ca76695d70" providerId="AD" clId="Web-{31044EE0-D241-A1D8-8539-E43B1C190A4F}"/>
    <pc:docChg chg="modSld">
      <pc:chgData name="Georgios Pittis" userId="S::gkpittis@office365.auth.gr::cc3232c3-e176-4284-a211-25ca76695d70" providerId="AD" clId="Web-{31044EE0-D241-A1D8-8539-E43B1C190A4F}" dt="2024-12-11T18:27:02.891" v="60" actId="1076"/>
      <pc:docMkLst>
        <pc:docMk/>
      </pc:docMkLst>
      <pc:sldChg chg="modSp">
        <pc:chgData name="Georgios Pittis" userId="S::gkpittis@office365.auth.gr::cc3232c3-e176-4284-a211-25ca76695d70" providerId="AD" clId="Web-{31044EE0-D241-A1D8-8539-E43B1C190A4F}" dt="2024-12-11T18:24:02.886" v="11" actId="14100"/>
        <pc:sldMkLst>
          <pc:docMk/>
          <pc:sldMk cId="2853457766" sldId="355"/>
        </pc:sldMkLst>
        <pc:spChg chg="mod">
          <ac:chgData name="Georgios Pittis" userId="S::gkpittis@office365.auth.gr::cc3232c3-e176-4284-a211-25ca76695d70" providerId="AD" clId="Web-{31044EE0-D241-A1D8-8539-E43B1C190A4F}" dt="2024-12-11T18:24:02.886" v="11" actId="14100"/>
          <ac:spMkLst>
            <pc:docMk/>
            <pc:sldMk cId="2853457766" sldId="355"/>
            <ac:spMk id="763" creationId="{00000000-0000-0000-0000-000000000000}"/>
          </ac:spMkLst>
        </pc:spChg>
      </pc:sldChg>
      <pc:sldChg chg="modSp">
        <pc:chgData name="Georgios Pittis" userId="S::gkpittis@office365.auth.gr::cc3232c3-e176-4284-a211-25ca76695d70" providerId="AD" clId="Web-{31044EE0-D241-A1D8-8539-E43B1C190A4F}" dt="2024-12-11T18:26:39.921" v="35" actId="1076"/>
        <pc:sldMkLst>
          <pc:docMk/>
          <pc:sldMk cId="2441033934" sldId="357"/>
        </pc:sldMkLst>
        <pc:spChg chg="mod">
          <ac:chgData name="Georgios Pittis" userId="S::gkpittis@office365.auth.gr::cc3232c3-e176-4284-a211-25ca76695d70" providerId="AD" clId="Web-{31044EE0-D241-A1D8-8539-E43B1C190A4F}" dt="2024-12-11T18:26:39.921" v="35" actId="1076"/>
          <ac:spMkLst>
            <pc:docMk/>
            <pc:sldMk cId="2441033934" sldId="357"/>
            <ac:spMk id="2" creationId="{467C7E70-8A36-387B-34E1-7E9D33265F9A}"/>
          </ac:spMkLst>
        </pc:spChg>
        <pc:spChg chg="mod">
          <ac:chgData name="Georgios Pittis" userId="S::gkpittis@office365.auth.gr::cc3232c3-e176-4284-a211-25ca76695d70" providerId="AD" clId="Web-{31044EE0-D241-A1D8-8539-E43B1C190A4F}" dt="2024-12-11T18:26:31.062" v="31" actId="20577"/>
          <ac:spMkLst>
            <pc:docMk/>
            <pc:sldMk cId="2441033934" sldId="357"/>
            <ac:spMk id="3" creationId="{642FFCE4-288C-81A8-434F-988738E47E80}"/>
          </ac:spMkLst>
        </pc:spChg>
      </pc:sldChg>
      <pc:sldChg chg="modSp">
        <pc:chgData name="Georgios Pittis" userId="S::gkpittis@office365.auth.gr::cc3232c3-e176-4284-a211-25ca76695d70" providerId="AD" clId="Web-{31044EE0-D241-A1D8-8539-E43B1C190A4F}" dt="2024-12-11T18:27:02.891" v="60" actId="1076"/>
        <pc:sldMkLst>
          <pc:docMk/>
          <pc:sldMk cId="28886009" sldId="358"/>
        </pc:sldMkLst>
        <pc:spChg chg="mod">
          <ac:chgData name="Georgios Pittis" userId="S::gkpittis@office365.auth.gr::cc3232c3-e176-4284-a211-25ca76695d70" providerId="AD" clId="Web-{31044EE0-D241-A1D8-8539-E43B1C190A4F}" dt="2024-12-11T18:27:02.891" v="60" actId="1076"/>
          <ac:spMkLst>
            <pc:docMk/>
            <pc:sldMk cId="28886009" sldId="358"/>
            <ac:spMk id="2" creationId="{467C7E70-8A36-387B-34E1-7E9D33265F9A}"/>
          </ac:spMkLst>
        </pc:spChg>
        <pc:spChg chg="mod">
          <ac:chgData name="Georgios Pittis" userId="S::gkpittis@office365.auth.gr::cc3232c3-e176-4284-a211-25ca76695d70" providerId="AD" clId="Web-{31044EE0-D241-A1D8-8539-E43B1C190A4F}" dt="2024-12-11T18:26:52.953" v="56" actId="20577"/>
          <ac:spMkLst>
            <pc:docMk/>
            <pc:sldMk cId="28886009" sldId="358"/>
            <ac:spMk id="3" creationId="{642FFCE4-288C-81A8-434F-988738E47E80}"/>
          </ac:spMkLst>
        </pc:spChg>
      </pc:sldChg>
      <pc:sldChg chg="modSp">
        <pc:chgData name="Georgios Pittis" userId="S::gkpittis@office365.auth.gr::cc3232c3-e176-4284-a211-25ca76695d70" providerId="AD" clId="Web-{31044EE0-D241-A1D8-8539-E43B1C190A4F}" dt="2024-12-11T17:27:19.768" v="4" actId="20577"/>
        <pc:sldMkLst>
          <pc:docMk/>
          <pc:sldMk cId="2666035853" sldId="368"/>
        </pc:sldMkLst>
        <pc:spChg chg="mod">
          <ac:chgData name="Georgios Pittis" userId="S::gkpittis@office365.auth.gr::cc3232c3-e176-4284-a211-25ca76695d70" providerId="AD" clId="Web-{31044EE0-D241-A1D8-8539-E43B1C190A4F}" dt="2024-12-11T17:27:19.768" v="4" actId="20577"/>
          <ac:spMkLst>
            <pc:docMk/>
            <pc:sldMk cId="2666035853" sldId="368"/>
            <ac:spMk id="2" creationId="{467C7E70-8A36-387B-34E1-7E9D33265F9A}"/>
          </ac:spMkLst>
        </pc:spChg>
      </pc:sldChg>
      <pc:sldChg chg="modSp">
        <pc:chgData name="Georgios Pittis" userId="S::gkpittis@office365.auth.gr::cc3232c3-e176-4284-a211-25ca76695d70" providerId="AD" clId="Web-{31044EE0-D241-A1D8-8539-E43B1C190A4F}" dt="2024-12-11T17:27:56.285" v="7" actId="20577"/>
        <pc:sldMkLst>
          <pc:docMk/>
          <pc:sldMk cId="3992263386" sldId="373"/>
        </pc:sldMkLst>
        <pc:spChg chg="mod">
          <ac:chgData name="Georgios Pittis" userId="S::gkpittis@office365.auth.gr::cc3232c3-e176-4284-a211-25ca76695d70" providerId="AD" clId="Web-{31044EE0-D241-A1D8-8539-E43B1C190A4F}" dt="2024-12-11T17:27:56.285" v="7" actId="20577"/>
          <ac:spMkLst>
            <pc:docMk/>
            <pc:sldMk cId="3992263386" sldId="373"/>
            <ac:spMk id="2" creationId="{467C7E70-8A36-387B-34E1-7E9D33265F9A}"/>
          </ac:spMkLst>
        </pc:spChg>
      </pc:sldChg>
    </pc:docChg>
  </pc:docChgLst>
  <pc:docChgLst>
    <pc:chgData name="Athanasios Grigorios Tsarnadelis" userId="f2f694e2-f339-41d6-8dfd-b27f5306f64b" providerId="ADAL" clId="{FB8CBDE7-C2FD-4197-B533-BD2444E028F7}"/>
    <pc:docChg chg="undo redo custSel addSld delSld modSld sldOrd delMainMaster modMainMaster modShowInfo">
      <pc:chgData name="Athanasios Grigorios Tsarnadelis" userId="f2f694e2-f339-41d6-8dfd-b27f5306f64b" providerId="ADAL" clId="{FB8CBDE7-C2FD-4197-B533-BD2444E028F7}" dt="2024-12-11T18:53:05.548" v="3124" actId="20577"/>
      <pc:docMkLst>
        <pc:docMk/>
      </pc:docMkLst>
      <pc:sldChg chg="modSp mod modTransition">
        <pc:chgData name="Athanasios Grigorios Tsarnadelis" userId="f2f694e2-f339-41d6-8dfd-b27f5306f64b" providerId="ADAL" clId="{FB8CBDE7-C2FD-4197-B533-BD2444E028F7}" dt="2024-12-11T17:23:03.896" v="2956"/>
        <pc:sldMkLst>
          <pc:docMk/>
          <pc:sldMk cId="0" sldId="256"/>
        </pc:sldMkLst>
        <pc:spChg chg="mod">
          <ac:chgData name="Athanasios Grigorios Tsarnadelis" userId="f2f694e2-f339-41d6-8dfd-b27f5306f64b" providerId="ADAL" clId="{FB8CBDE7-C2FD-4197-B533-BD2444E028F7}" dt="2024-12-04T17:28:53.214" v="40" actId="255"/>
          <ac:spMkLst>
            <pc:docMk/>
            <pc:sldMk cId="0" sldId="256"/>
            <ac:spMk id="707" creationId="{00000000-0000-0000-0000-000000000000}"/>
          </ac:spMkLst>
        </pc:spChg>
        <pc:spChg chg="mod">
          <ac:chgData name="Athanasios Grigorios Tsarnadelis" userId="f2f694e2-f339-41d6-8dfd-b27f5306f64b" providerId="ADAL" clId="{FB8CBDE7-C2FD-4197-B533-BD2444E028F7}" dt="2024-12-05T14:25:19.428" v="235" actId="2711"/>
          <ac:spMkLst>
            <pc:docMk/>
            <pc:sldMk cId="0" sldId="256"/>
            <ac:spMk id="708" creationId="{00000000-0000-0000-0000-000000000000}"/>
          </ac:spMkLst>
        </pc:spChg>
      </pc:sldChg>
      <pc:sldChg chg="del">
        <pc:chgData name="Athanasios Grigorios Tsarnadelis" userId="f2f694e2-f339-41d6-8dfd-b27f5306f64b" providerId="ADAL" clId="{FB8CBDE7-C2FD-4197-B533-BD2444E028F7}" dt="2024-12-04T17:29:34.240" v="102" actId="47"/>
        <pc:sldMkLst>
          <pc:docMk/>
          <pc:sldMk cId="0" sldId="257"/>
        </pc:sldMkLst>
      </pc:sldChg>
      <pc:sldChg chg="modSp del mod modShow">
        <pc:chgData name="Athanasios Grigorios Tsarnadelis" userId="f2f694e2-f339-41d6-8dfd-b27f5306f64b" providerId="ADAL" clId="{FB8CBDE7-C2FD-4197-B533-BD2444E028F7}" dt="2024-12-11T14:44:16.784" v="2939" actId="2696"/>
        <pc:sldMkLst>
          <pc:docMk/>
          <pc:sldMk cId="0" sldId="258"/>
        </pc:sldMkLst>
        <pc:spChg chg="mod">
          <ac:chgData name="Athanasios Grigorios Tsarnadelis" userId="f2f694e2-f339-41d6-8dfd-b27f5306f64b" providerId="ADAL" clId="{FB8CBDE7-C2FD-4197-B533-BD2444E028F7}" dt="2024-12-05T14:20:55.017" v="164" actId="20577"/>
          <ac:spMkLst>
            <pc:docMk/>
            <pc:sldMk cId="0" sldId="258"/>
            <ac:spMk id="719" creationId="{00000000-0000-0000-0000-000000000000}"/>
          </ac:spMkLst>
        </pc:spChg>
      </pc:sldChg>
      <pc:sldChg chg="addSp delSp modSp mod modTransition delAnim modAnim">
        <pc:chgData name="Athanasios Grigorios Tsarnadelis" userId="f2f694e2-f339-41d6-8dfd-b27f5306f64b" providerId="ADAL" clId="{FB8CBDE7-C2FD-4197-B533-BD2444E028F7}" dt="2024-12-11T17:23:03.896" v="2956"/>
        <pc:sldMkLst>
          <pc:docMk/>
          <pc:sldMk cId="0" sldId="259"/>
        </pc:sldMkLst>
        <pc:spChg chg="mod">
          <ac:chgData name="Athanasios Grigorios Tsarnadelis" userId="f2f694e2-f339-41d6-8dfd-b27f5306f64b" providerId="ADAL" clId="{FB8CBDE7-C2FD-4197-B533-BD2444E028F7}" dt="2024-12-05T14:26:57.140" v="319" actId="20577"/>
          <ac:spMkLst>
            <pc:docMk/>
            <pc:sldMk cId="0" sldId="259"/>
            <ac:spMk id="742" creationId="{00000000-0000-0000-0000-000000000000}"/>
          </ac:spMkLst>
        </pc:spChg>
        <pc:spChg chg="mod">
          <ac:chgData name="Athanasios Grigorios Tsarnadelis" userId="f2f694e2-f339-41d6-8dfd-b27f5306f64b" providerId="ADAL" clId="{FB8CBDE7-C2FD-4197-B533-BD2444E028F7}" dt="2024-12-05T14:24:00.669" v="198" actId="14100"/>
          <ac:spMkLst>
            <pc:docMk/>
            <pc:sldMk cId="0" sldId="259"/>
            <ac:spMk id="743" creationId="{00000000-0000-0000-0000-000000000000}"/>
          </ac:spMkLst>
        </pc:spChg>
        <pc:spChg chg="mod">
          <ac:chgData name="Athanasios Grigorios Tsarnadelis" userId="f2f694e2-f339-41d6-8dfd-b27f5306f64b" providerId="ADAL" clId="{FB8CBDE7-C2FD-4197-B533-BD2444E028F7}" dt="2024-12-05T14:28:06.426" v="380" actId="255"/>
          <ac:spMkLst>
            <pc:docMk/>
            <pc:sldMk cId="0" sldId="259"/>
            <ac:spMk id="744" creationId="{00000000-0000-0000-0000-000000000000}"/>
          </ac:spMkLst>
        </pc:spChg>
        <pc:spChg chg="mod">
          <ac:chgData name="Athanasios Grigorios Tsarnadelis" userId="f2f694e2-f339-41d6-8dfd-b27f5306f64b" providerId="ADAL" clId="{FB8CBDE7-C2FD-4197-B533-BD2444E028F7}" dt="2024-12-05T14:25:50.260" v="258" actId="20577"/>
          <ac:spMkLst>
            <pc:docMk/>
            <pc:sldMk cId="0" sldId="259"/>
            <ac:spMk id="746" creationId="{00000000-0000-0000-0000-000000000000}"/>
          </ac:spMkLst>
        </pc:spChg>
        <pc:spChg chg="mod">
          <ac:chgData name="Athanasios Grigorios Tsarnadelis" userId="f2f694e2-f339-41d6-8dfd-b27f5306f64b" providerId="ADAL" clId="{FB8CBDE7-C2FD-4197-B533-BD2444E028F7}" dt="2024-12-05T14:26:44.578" v="287" actId="20577"/>
          <ac:spMkLst>
            <pc:docMk/>
            <pc:sldMk cId="0" sldId="259"/>
            <ac:spMk id="749" creationId="{00000000-0000-0000-0000-000000000000}"/>
          </ac:spMkLst>
        </pc:spChg>
        <pc:spChg chg="mod">
          <ac:chgData name="Athanasios Grigorios Tsarnadelis" userId="f2f694e2-f339-41d6-8dfd-b27f5306f64b" providerId="ADAL" clId="{FB8CBDE7-C2FD-4197-B533-BD2444E028F7}" dt="2024-12-05T16:07:49.183" v="2363" actId="20577"/>
          <ac:spMkLst>
            <pc:docMk/>
            <pc:sldMk cId="0" sldId="259"/>
            <ac:spMk id="750" creationId="{00000000-0000-0000-0000-000000000000}"/>
          </ac:spMkLst>
        </pc:spChg>
        <pc:spChg chg="mod">
          <ac:chgData name="Athanasios Grigorios Tsarnadelis" userId="f2f694e2-f339-41d6-8dfd-b27f5306f64b" providerId="ADAL" clId="{FB8CBDE7-C2FD-4197-B533-BD2444E028F7}" dt="2024-12-05T14:28:42.403" v="398" actId="20577"/>
          <ac:spMkLst>
            <pc:docMk/>
            <pc:sldMk cId="0" sldId="259"/>
            <ac:spMk id="752" creationId="{00000000-0000-0000-0000-000000000000}"/>
          </ac:spMkLst>
        </pc:spChg>
        <pc:spChg chg="mod">
          <ac:chgData name="Athanasios Grigorios Tsarnadelis" userId="f2f694e2-f339-41d6-8dfd-b27f5306f64b" providerId="ADAL" clId="{FB8CBDE7-C2FD-4197-B533-BD2444E028F7}" dt="2024-12-05T14:29:32.437" v="436" actId="14100"/>
          <ac:spMkLst>
            <pc:docMk/>
            <pc:sldMk cId="0" sldId="259"/>
            <ac:spMk id="755" creationId="{00000000-0000-0000-0000-000000000000}"/>
          </ac:spMkLst>
        </pc:spChg>
        <pc:spChg chg="mod">
          <ac:chgData name="Athanasios Grigorios Tsarnadelis" userId="f2f694e2-f339-41d6-8dfd-b27f5306f64b" providerId="ADAL" clId="{FB8CBDE7-C2FD-4197-B533-BD2444E028F7}" dt="2024-12-05T14:29:56.524" v="463" actId="255"/>
          <ac:spMkLst>
            <pc:docMk/>
            <pc:sldMk cId="0" sldId="259"/>
            <ac:spMk id="756" creationId="{00000000-0000-0000-0000-000000000000}"/>
          </ac:spMkLst>
        </pc:spChg>
      </pc:sldChg>
      <pc:sldChg chg="addSp delSp modSp mod modAnim modNotesTx">
        <pc:chgData name="Athanasios Grigorios Tsarnadelis" userId="f2f694e2-f339-41d6-8dfd-b27f5306f64b" providerId="ADAL" clId="{FB8CBDE7-C2FD-4197-B533-BD2444E028F7}" dt="2024-12-05T15:56:47.365" v="2126" actId="5793"/>
        <pc:sldMkLst>
          <pc:docMk/>
          <pc:sldMk cId="0" sldId="260"/>
        </pc:sldMkLst>
        <pc:spChg chg="add mod">
          <ac:chgData name="Athanasios Grigorios Tsarnadelis" userId="f2f694e2-f339-41d6-8dfd-b27f5306f64b" providerId="ADAL" clId="{FB8CBDE7-C2FD-4197-B533-BD2444E028F7}" dt="2024-12-05T15:48:13.592" v="1871" actId="20577"/>
          <ac:spMkLst>
            <pc:docMk/>
            <pc:sldMk cId="0" sldId="260"/>
            <ac:spMk id="5" creationId="{D71B4376-1680-9A2F-31CC-B9D113559D97}"/>
          </ac:spMkLst>
        </pc:spChg>
        <pc:spChg chg="add mod">
          <ac:chgData name="Athanasios Grigorios Tsarnadelis" userId="f2f694e2-f339-41d6-8dfd-b27f5306f64b" providerId="ADAL" clId="{FB8CBDE7-C2FD-4197-B533-BD2444E028F7}" dt="2024-12-05T15:56:29.812" v="2121" actId="1076"/>
          <ac:spMkLst>
            <pc:docMk/>
            <pc:sldMk cId="0" sldId="260"/>
            <ac:spMk id="6" creationId="{6E0C845D-6515-F3B3-9ABD-F4F7BD5CBAB3}"/>
          </ac:spMkLst>
        </pc:spChg>
        <pc:spChg chg="mod">
          <ac:chgData name="Athanasios Grigorios Tsarnadelis" userId="f2f694e2-f339-41d6-8dfd-b27f5306f64b" providerId="ADAL" clId="{FB8CBDE7-C2FD-4197-B533-BD2444E028F7}" dt="2024-12-05T15:44:25.803" v="1621" actId="1076"/>
          <ac:spMkLst>
            <pc:docMk/>
            <pc:sldMk cId="0" sldId="260"/>
            <ac:spMk id="762" creationId="{00000000-0000-0000-0000-000000000000}"/>
          </ac:spMkLst>
        </pc:spChg>
        <pc:spChg chg="mod">
          <ac:chgData name="Athanasios Grigorios Tsarnadelis" userId="f2f694e2-f339-41d6-8dfd-b27f5306f64b" providerId="ADAL" clId="{FB8CBDE7-C2FD-4197-B533-BD2444E028F7}" dt="2024-12-05T15:56:47.365" v="2126" actId="5793"/>
          <ac:spMkLst>
            <pc:docMk/>
            <pc:sldMk cId="0" sldId="260"/>
            <ac:spMk id="763" creationId="{00000000-0000-0000-0000-000000000000}"/>
          </ac:spMkLst>
        </pc:spChg>
        <pc:picChg chg="add mod">
          <ac:chgData name="Athanasios Grigorios Tsarnadelis" userId="f2f694e2-f339-41d6-8dfd-b27f5306f64b" providerId="ADAL" clId="{FB8CBDE7-C2FD-4197-B533-BD2444E028F7}" dt="2024-12-05T15:56:29.812" v="2121" actId="1076"/>
          <ac:picMkLst>
            <pc:docMk/>
            <pc:sldMk cId="0" sldId="260"/>
            <ac:picMk id="4098" creationId="{97EC141C-A3C9-EA51-2A95-AA0A880BBF40}"/>
          </ac:picMkLst>
        </pc:picChg>
      </pc:sldChg>
      <pc:sldChg chg="del">
        <pc:chgData name="Athanasios Grigorios Tsarnadelis" userId="f2f694e2-f339-41d6-8dfd-b27f5306f64b" providerId="ADAL" clId="{FB8CBDE7-C2FD-4197-B533-BD2444E028F7}" dt="2024-12-11T18:30:00.688" v="3053" actId="47"/>
        <pc:sldMkLst>
          <pc:docMk/>
          <pc:sldMk cId="0" sldId="261"/>
        </pc:sldMkLst>
      </pc:sldChg>
      <pc:sldChg chg="del">
        <pc:chgData name="Athanasios Grigorios Tsarnadelis" userId="f2f694e2-f339-41d6-8dfd-b27f5306f64b" providerId="ADAL" clId="{FB8CBDE7-C2FD-4197-B533-BD2444E028F7}" dt="2024-12-11T18:30:00.688" v="3053" actId="47"/>
        <pc:sldMkLst>
          <pc:docMk/>
          <pc:sldMk cId="0" sldId="262"/>
        </pc:sldMkLst>
      </pc:sldChg>
      <pc:sldChg chg="del">
        <pc:chgData name="Athanasios Grigorios Tsarnadelis" userId="f2f694e2-f339-41d6-8dfd-b27f5306f64b" providerId="ADAL" clId="{FB8CBDE7-C2FD-4197-B533-BD2444E028F7}" dt="2024-12-11T18:30:00.688" v="3053" actId="47"/>
        <pc:sldMkLst>
          <pc:docMk/>
          <pc:sldMk cId="0" sldId="263"/>
        </pc:sldMkLst>
      </pc:sldChg>
      <pc:sldChg chg="addSp delSp modSp mod ord modTransition addAnim delAnim modAnim">
        <pc:chgData name="Athanasios Grigorios Tsarnadelis" userId="f2f694e2-f339-41d6-8dfd-b27f5306f64b" providerId="ADAL" clId="{FB8CBDE7-C2FD-4197-B533-BD2444E028F7}" dt="2024-12-11T17:13:21.333" v="2950"/>
        <pc:sldMkLst>
          <pc:docMk/>
          <pc:sldMk cId="0" sldId="264"/>
        </pc:sldMkLst>
        <pc:spChg chg="add del mod">
          <ac:chgData name="Athanasios Grigorios Tsarnadelis" userId="f2f694e2-f339-41d6-8dfd-b27f5306f64b" providerId="ADAL" clId="{FB8CBDE7-C2FD-4197-B533-BD2444E028F7}" dt="2024-12-05T16:08:09.383" v="2365" actId="2711"/>
          <ac:spMkLst>
            <pc:docMk/>
            <pc:sldMk cId="0" sldId="264"/>
            <ac:spMk id="815" creationId="{00000000-0000-0000-0000-000000000000}"/>
          </ac:spMkLst>
        </pc:spChg>
        <pc:spChg chg="add del mod">
          <ac:chgData name="Athanasios Grigorios Tsarnadelis" userId="f2f694e2-f339-41d6-8dfd-b27f5306f64b" providerId="ADAL" clId="{FB8CBDE7-C2FD-4197-B533-BD2444E028F7}" dt="2024-12-05T14:34:47.539" v="595" actId="1076"/>
          <ac:spMkLst>
            <pc:docMk/>
            <pc:sldMk cId="0" sldId="264"/>
            <ac:spMk id="816" creationId="{00000000-0000-0000-0000-000000000000}"/>
          </ac:spMkLst>
        </pc:spChg>
      </pc:sldChg>
      <pc:sldChg chg="del">
        <pc:chgData name="Athanasios Grigorios Tsarnadelis" userId="f2f694e2-f339-41d6-8dfd-b27f5306f64b" providerId="ADAL" clId="{FB8CBDE7-C2FD-4197-B533-BD2444E028F7}" dt="2024-12-11T18:30:00.688" v="3053" actId="47"/>
        <pc:sldMkLst>
          <pc:docMk/>
          <pc:sldMk cId="0" sldId="265"/>
        </pc:sldMkLst>
      </pc:sldChg>
      <pc:sldChg chg="addSp delSp modSp mod ord delAnim modAnim">
        <pc:chgData name="Athanasios Grigorios Tsarnadelis" userId="f2f694e2-f339-41d6-8dfd-b27f5306f64b" providerId="ADAL" clId="{FB8CBDE7-C2FD-4197-B533-BD2444E028F7}" dt="2024-12-05T14:54:00.744" v="1133"/>
        <pc:sldMkLst>
          <pc:docMk/>
          <pc:sldMk cId="0" sldId="266"/>
        </pc:sldMkLst>
        <pc:spChg chg="add mod">
          <ac:chgData name="Athanasios Grigorios Tsarnadelis" userId="f2f694e2-f339-41d6-8dfd-b27f5306f64b" providerId="ADAL" clId="{FB8CBDE7-C2FD-4197-B533-BD2444E028F7}" dt="2024-12-05T14:42:37.787" v="841" actId="14100"/>
          <ac:spMkLst>
            <pc:docMk/>
            <pc:sldMk cId="0" sldId="266"/>
            <ac:spMk id="2" creationId="{CA699259-AD99-5B3E-EDF3-A6BC4B601101}"/>
          </ac:spMkLst>
        </pc:spChg>
        <pc:spChg chg="add mod">
          <ac:chgData name="Athanasios Grigorios Tsarnadelis" userId="f2f694e2-f339-41d6-8dfd-b27f5306f64b" providerId="ADAL" clId="{FB8CBDE7-C2FD-4197-B533-BD2444E028F7}" dt="2024-12-05T14:44:17.485" v="873" actId="1076"/>
          <ac:spMkLst>
            <pc:docMk/>
            <pc:sldMk cId="0" sldId="266"/>
            <ac:spMk id="3" creationId="{2E7D053C-C06E-EEE3-6D80-CA72360FA30D}"/>
          </ac:spMkLst>
        </pc:spChg>
        <pc:spChg chg="add mod">
          <ac:chgData name="Athanasios Grigorios Tsarnadelis" userId="f2f694e2-f339-41d6-8dfd-b27f5306f64b" providerId="ADAL" clId="{FB8CBDE7-C2FD-4197-B533-BD2444E028F7}" dt="2024-12-05T14:45:27.473" v="933" actId="1076"/>
          <ac:spMkLst>
            <pc:docMk/>
            <pc:sldMk cId="0" sldId="266"/>
            <ac:spMk id="4" creationId="{85719D38-75EF-6FC4-991C-26FB1DA160B1}"/>
          </ac:spMkLst>
        </pc:spChg>
        <pc:spChg chg="mod">
          <ac:chgData name="Athanasios Grigorios Tsarnadelis" userId="f2f694e2-f339-41d6-8dfd-b27f5306f64b" providerId="ADAL" clId="{FB8CBDE7-C2FD-4197-B533-BD2444E028F7}" dt="2024-12-05T14:36:21.352" v="625" actId="20577"/>
          <ac:spMkLst>
            <pc:docMk/>
            <pc:sldMk cId="0" sldId="266"/>
            <ac:spMk id="831" creationId="{00000000-0000-0000-0000-000000000000}"/>
          </ac:spMkLst>
        </pc:spChg>
        <pc:picChg chg="add mod">
          <ac:chgData name="Athanasios Grigorios Tsarnadelis" userId="f2f694e2-f339-41d6-8dfd-b27f5306f64b" providerId="ADAL" clId="{FB8CBDE7-C2FD-4197-B533-BD2444E028F7}" dt="2024-12-05T14:42:26.048" v="837" actId="1076"/>
          <ac:picMkLst>
            <pc:docMk/>
            <pc:sldMk cId="0" sldId="266"/>
            <ac:picMk id="1026" creationId="{33E859C2-9247-15CB-BACB-E821400D2616}"/>
          </ac:picMkLst>
        </pc:picChg>
        <pc:picChg chg="add mod">
          <ac:chgData name="Athanasios Grigorios Tsarnadelis" userId="f2f694e2-f339-41d6-8dfd-b27f5306f64b" providerId="ADAL" clId="{FB8CBDE7-C2FD-4197-B533-BD2444E028F7}" dt="2024-12-05T14:42:44.485" v="843" actId="14100"/>
          <ac:picMkLst>
            <pc:docMk/>
            <pc:sldMk cId="0" sldId="266"/>
            <ac:picMk id="1028" creationId="{31C93F1F-CCF7-B140-A5F5-3DD9ED1F54B8}"/>
          </ac:picMkLst>
        </pc:picChg>
        <pc:picChg chg="add mod">
          <ac:chgData name="Athanasios Grigorios Tsarnadelis" userId="f2f694e2-f339-41d6-8dfd-b27f5306f64b" providerId="ADAL" clId="{FB8CBDE7-C2FD-4197-B533-BD2444E028F7}" dt="2024-12-05T14:45:34.369" v="937" actId="1076"/>
          <ac:picMkLst>
            <pc:docMk/>
            <pc:sldMk cId="0" sldId="266"/>
            <ac:picMk id="1030" creationId="{442B8C62-9C60-6328-342E-BAF061693BA9}"/>
          </ac:picMkLst>
        </pc:picChg>
        <pc:picChg chg="add mod">
          <ac:chgData name="Athanasios Grigorios Tsarnadelis" userId="f2f694e2-f339-41d6-8dfd-b27f5306f64b" providerId="ADAL" clId="{FB8CBDE7-C2FD-4197-B533-BD2444E028F7}" dt="2024-12-05T14:45:31.994" v="936" actId="1076"/>
          <ac:picMkLst>
            <pc:docMk/>
            <pc:sldMk cId="0" sldId="266"/>
            <ac:picMk id="1034" creationId="{155075D4-3CB6-4B62-4FCF-C71E3E9C4A8F}"/>
          </ac:picMkLst>
        </pc:picChg>
      </pc:sldChg>
      <pc:sldChg chg="del">
        <pc:chgData name="Athanasios Grigorios Tsarnadelis" userId="f2f694e2-f339-41d6-8dfd-b27f5306f64b" providerId="ADAL" clId="{FB8CBDE7-C2FD-4197-B533-BD2444E028F7}" dt="2024-12-11T18:30:00.688" v="3053" actId="47"/>
        <pc:sldMkLst>
          <pc:docMk/>
          <pc:sldMk cId="0" sldId="267"/>
        </pc:sldMkLst>
      </pc:sldChg>
      <pc:sldChg chg="del">
        <pc:chgData name="Athanasios Grigorios Tsarnadelis" userId="f2f694e2-f339-41d6-8dfd-b27f5306f64b" providerId="ADAL" clId="{FB8CBDE7-C2FD-4197-B533-BD2444E028F7}" dt="2024-12-11T18:30:00.688" v="3053" actId="47"/>
        <pc:sldMkLst>
          <pc:docMk/>
          <pc:sldMk cId="0" sldId="268"/>
        </pc:sldMkLst>
      </pc:sldChg>
      <pc:sldChg chg="del">
        <pc:chgData name="Athanasios Grigorios Tsarnadelis" userId="f2f694e2-f339-41d6-8dfd-b27f5306f64b" providerId="ADAL" clId="{FB8CBDE7-C2FD-4197-B533-BD2444E028F7}" dt="2024-12-11T18:30:00.688" v="3053" actId="47"/>
        <pc:sldMkLst>
          <pc:docMk/>
          <pc:sldMk cId="0" sldId="269"/>
        </pc:sldMkLst>
      </pc:sldChg>
      <pc:sldChg chg="del">
        <pc:chgData name="Athanasios Grigorios Tsarnadelis" userId="f2f694e2-f339-41d6-8dfd-b27f5306f64b" providerId="ADAL" clId="{FB8CBDE7-C2FD-4197-B533-BD2444E028F7}" dt="2024-12-11T18:30:00.688" v="3053" actId="47"/>
        <pc:sldMkLst>
          <pc:docMk/>
          <pc:sldMk cId="0" sldId="270"/>
        </pc:sldMkLst>
      </pc:sldChg>
      <pc:sldChg chg="del">
        <pc:chgData name="Athanasios Grigorios Tsarnadelis" userId="f2f694e2-f339-41d6-8dfd-b27f5306f64b" providerId="ADAL" clId="{FB8CBDE7-C2FD-4197-B533-BD2444E028F7}" dt="2024-12-11T18:30:00.688" v="3053" actId="47"/>
        <pc:sldMkLst>
          <pc:docMk/>
          <pc:sldMk cId="0" sldId="271"/>
        </pc:sldMkLst>
      </pc:sldChg>
      <pc:sldChg chg="del">
        <pc:chgData name="Athanasios Grigorios Tsarnadelis" userId="f2f694e2-f339-41d6-8dfd-b27f5306f64b" providerId="ADAL" clId="{FB8CBDE7-C2FD-4197-B533-BD2444E028F7}" dt="2024-12-11T18:30:00.688" v="3053" actId="47"/>
        <pc:sldMkLst>
          <pc:docMk/>
          <pc:sldMk cId="0" sldId="272"/>
        </pc:sldMkLst>
      </pc:sldChg>
      <pc:sldChg chg="del">
        <pc:chgData name="Athanasios Grigorios Tsarnadelis" userId="f2f694e2-f339-41d6-8dfd-b27f5306f64b" providerId="ADAL" clId="{FB8CBDE7-C2FD-4197-B533-BD2444E028F7}" dt="2024-12-11T18:30:00.688" v="3053" actId="47"/>
        <pc:sldMkLst>
          <pc:docMk/>
          <pc:sldMk cId="0" sldId="273"/>
        </pc:sldMkLst>
      </pc:sldChg>
      <pc:sldChg chg="del">
        <pc:chgData name="Athanasios Grigorios Tsarnadelis" userId="f2f694e2-f339-41d6-8dfd-b27f5306f64b" providerId="ADAL" clId="{FB8CBDE7-C2FD-4197-B533-BD2444E028F7}" dt="2024-12-11T18:30:00.688" v="3053" actId="47"/>
        <pc:sldMkLst>
          <pc:docMk/>
          <pc:sldMk cId="0" sldId="274"/>
        </pc:sldMkLst>
      </pc:sldChg>
      <pc:sldChg chg="del">
        <pc:chgData name="Athanasios Grigorios Tsarnadelis" userId="f2f694e2-f339-41d6-8dfd-b27f5306f64b" providerId="ADAL" clId="{FB8CBDE7-C2FD-4197-B533-BD2444E028F7}" dt="2024-12-11T18:30:00.688" v="3053" actId="47"/>
        <pc:sldMkLst>
          <pc:docMk/>
          <pc:sldMk cId="0" sldId="275"/>
        </pc:sldMkLst>
      </pc:sldChg>
      <pc:sldChg chg="del">
        <pc:chgData name="Athanasios Grigorios Tsarnadelis" userId="f2f694e2-f339-41d6-8dfd-b27f5306f64b" providerId="ADAL" clId="{FB8CBDE7-C2FD-4197-B533-BD2444E028F7}" dt="2024-12-11T18:30:00.688" v="3053" actId="47"/>
        <pc:sldMkLst>
          <pc:docMk/>
          <pc:sldMk cId="0" sldId="276"/>
        </pc:sldMkLst>
      </pc:sldChg>
      <pc:sldChg chg="del">
        <pc:chgData name="Athanasios Grigorios Tsarnadelis" userId="f2f694e2-f339-41d6-8dfd-b27f5306f64b" providerId="ADAL" clId="{FB8CBDE7-C2FD-4197-B533-BD2444E028F7}" dt="2024-12-11T18:30:00.688" v="3053" actId="47"/>
        <pc:sldMkLst>
          <pc:docMk/>
          <pc:sldMk cId="0" sldId="277"/>
        </pc:sldMkLst>
      </pc:sldChg>
      <pc:sldChg chg="del">
        <pc:chgData name="Athanasios Grigorios Tsarnadelis" userId="f2f694e2-f339-41d6-8dfd-b27f5306f64b" providerId="ADAL" clId="{FB8CBDE7-C2FD-4197-B533-BD2444E028F7}" dt="2024-12-11T18:30:00.688" v="3053" actId="47"/>
        <pc:sldMkLst>
          <pc:docMk/>
          <pc:sldMk cId="0" sldId="278"/>
        </pc:sldMkLst>
      </pc:sldChg>
      <pc:sldChg chg="del">
        <pc:chgData name="Athanasios Grigorios Tsarnadelis" userId="f2f694e2-f339-41d6-8dfd-b27f5306f64b" providerId="ADAL" clId="{FB8CBDE7-C2FD-4197-B533-BD2444E028F7}" dt="2024-12-11T18:30:00.688" v="3053" actId="47"/>
        <pc:sldMkLst>
          <pc:docMk/>
          <pc:sldMk cId="0" sldId="279"/>
        </pc:sldMkLst>
      </pc:sldChg>
      <pc:sldChg chg="del">
        <pc:chgData name="Athanasios Grigorios Tsarnadelis" userId="f2f694e2-f339-41d6-8dfd-b27f5306f64b" providerId="ADAL" clId="{FB8CBDE7-C2FD-4197-B533-BD2444E028F7}" dt="2024-12-11T18:30:00.688" v="3053" actId="47"/>
        <pc:sldMkLst>
          <pc:docMk/>
          <pc:sldMk cId="0" sldId="280"/>
        </pc:sldMkLst>
      </pc:sldChg>
      <pc:sldChg chg="del">
        <pc:chgData name="Athanasios Grigorios Tsarnadelis" userId="f2f694e2-f339-41d6-8dfd-b27f5306f64b" providerId="ADAL" clId="{FB8CBDE7-C2FD-4197-B533-BD2444E028F7}" dt="2024-12-11T18:30:00.688" v="3053" actId="47"/>
        <pc:sldMkLst>
          <pc:docMk/>
          <pc:sldMk cId="0" sldId="281"/>
        </pc:sldMkLst>
      </pc:sldChg>
      <pc:sldChg chg="del">
        <pc:chgData name="Athanasios Grigorios Tsarnadelis" userId="f2f694e2-f339-41d6-8dfd-b27f5306f64b" providerId="ADAL" clId="{FB8CBDE7-C2FD-4197-B533-BD2444E028F7}" dt="2024-12-11T18:30:00.688" v="3053" actId="47"/>
        <pc:sldMkLst>
          <pc:docMk/>
          <pc:sldMk cId="0" sldId="282"/>
        </pc:sldMkLst>
      </pc:sldChg>
      <pc:sldChg chg="del">
        <pc:chgData name="Athanasios Grigorios Tsarnadelis" userId="f2f694e2-f339-41d6-8dfd-b27f5306f64b" providerId="ADAL" clId="{FB8CBDE7-C2FD-4197-B533-BD2444E028F7}" dt="2024-12-11T18:30:00.688" v="3053" actId="47"/>
        <pc:sldMkLst>
          <pc:docMk/>
          <pc:sldMk cId="0" sldId="283"/>
        </pc:sldMkLst>
      </pc:sldChg>
      <pc:sldChg chg="del">
        <pc:chgData name="Athanasios Grigorios Tsarnadelis" userId="f2f694e2-f339-41d6-8dfd-b27f5306f64b" providerId="ADAL" clId="{FB8CBDE7-C2FD-4197-B533-BD2444E028F7}" dt="2024-12-11T18:30:00.688" v="3053" actId="47"/>
        <pc:sldMkLst>
          <pc:docMk/>
          <pc:sldMk cId="0" sldId="284"/>
        </pc:sldMkLst>
      </pc:sldChg>
      <pc:sldChg chg="del">
        <pc:chgData name="Athanasios Grigorios Tsarnadelis" userId="f2f694e2-f339-41d6-8dfd-b27f5306f64b" providerId="ADAL" clId="{FB8CBDE7-C2FD-4197-B533-BD2444E028F7}" dt="2024-12-11T18:30:00.688" v="3053" actId="47"/>
        <pc:sldMkLst>
          <pc:docMk/>
          <pc:sldMk cId="0" sldId="285"/>
        </pc:sldMkLst>
      </pc:sldChg>
      <pc:sldChg chg="del">
        <pc:chgData name="Athanasios Grigorios Tsarnadelis" userId="f2f694e2-f339-41d6-8dfd-b27f5306f64b" providerId="ADAL" clId="{FB8CBDE7-C2FD-4197-B533-BD2444E028F7}" dt="2024-12-11T18:30:00.688" v="3053" actId="47"/>
        <pc:sldMkLst>
          <pc:docMk/>
          <pc:sldMk cId="0" sldId="286"/>
        </pc:sldMkLst>
      </pc:sldChg>
      <pc:sldChg chg="del">
        <pc:chgData name="Athanasios Grigorios Tsarnadelis" userId="f2f694e2-f339-41d6-8dfd-b27f5306f64b" providerId="ADAL" clId="{FB8CBDE7-C2FD-4197-B533-BD2444E028F7}" dt="2024-12-11T18:30:00.688" v="3053" actId="47"/>
        <pc:sldMkLst>
          <pc:docMk/>
          <pc:sldMk cId="0" sldId="287"/>
        </pc:sldMkLst>
      </pc:sldChg>
      <pc:sldChg chg="del">
        <pc:chgData name="Athanasios Grigorios Tsarnadelis" userId="f2f694e2-f339-41d6-8dfd-b27f5306f64b" providerId="ADAL" clId="{FB8CBDE7-C2FD-4197-B533-BD2444E028F7}" dt="2024-12-11T18:30:00.688" v="3053" actId="47"/>
        <pc:sldMkLst>
          <pc:docMk/>
          <pc:sldMk cId="0" sldId="288"/>
        </pc:sldMkLst>
      </pc:sldChg>
      <pc:sldChg chg="del">
        <pc:chgData name="Athanasios Grigorios Tsarnadelis" userId="f2f694e2-f339-41d6-8dfd-b27f5306f64b" providerId="ADAL" clId="{FB8CBDE7-C2FD-4197-B533-BD2444E028F7}" dt="2024-12-11T18:30:00.688" v="3053" actId="47"/>
        <pc:sldMkLst>
          <pc:docMk/>
          <pc:sldMk cId="0" sldId="289"/>
        </pc:sldMkLst>
      </pc:sldChg>
      <pc:sldChg chg="del">
        <pc:chgData name="Athanasios Grigorios Tsarnadelis" userId="f2f694e2-f339-41d6-8dfd-b27f5306f64b" providerId="ADAL" clId="{FB8CBDE7-C2FD-4197-B533-BD2444E028F7}" dt="2024-12-11T18:30:00.688" v="3053" actId="47"/>
        <pc:sldMkLst>
          <pc:docMk/>
          <pc:sldMk cId="0" sldId="290"/>
        </pc:sldMkLst>
      </pc:sldChg>
      <pc:sldChg chg="del">
        <pc:chgData name="Athanasios Grigorios Tsarnadelis" userId="f2f694e2-f339-41d6-8dfd-b27f5306f64b" providerId="ADAL" clId="{FB8CBDE7-C2FD-4197-B533-BD2444E028F7}" dt="2024-12-11T18:30:00.688" v="3053" actId="47"/>
        <pc:sldMkLst>
          <pc:docMk/>
          <pc:sldMk cId="0" sldId="291"/>
        </pc:sldMkLst>
      </pc:sldChg>
      <pc:sldChg chg="del">
        <pc:chgData name="Athanasios Grigorios Tsarnadelis" userId="f2f694e2-f339-41d6-8dfd-b27f5306f64b" providerId="ADAL" clId="{FB8CBDE7-C2FD-4197-B533-BD2444E028F7}" dt="2024-12-11T18:30:00.688" v="3053" actId="47"/>
        <pc:sldMkLst>
          <pc:docMk/>
          <pc:sldMk cId="0" sldId="292"/>
        </pc:sldMkLst>
      </pc:sldChg>
      <pc:sldChg chg="del">
        <pc:chgData name="Athanasios Grigorios Tsarnadelis" userId="f2f694e2-f339-41d6-8dfd-b27f5306f64b" providerId="ADAL" clId="{FB8CBDE7-C2FD-4197-B533-BD2444E028F7}" dt="2024-12-11T18:30:00.688" v="3053" actId="47"/>
        <pc:sldMkLst>
          <pc:docMk/>
          <pc:sldMk cId="0" sldId="293"/>
        </pc:sldMkLst>
      </pc:sldChg>
      <pc:sldChg chg="del">
        <pc:chgData name="Athanasios Grigorios Tsarnadelis" userId="f2f694e2-f339-41d6-8dfd-b27f5306f64b" providerId="ADAL" clId="{FB8CBDE7-C2FD-4197-B533-BD2444E028F7}" dt="2024-12-11T18:30:00.688" v="3053" actId="47"/>
        <pc:sldMkLst>
          <pc:docMk/>
          <pc:sldMk cId="0" sldId="294"/>
        </pc:sldMkLst>
      </pc:sldChg>
      <pc:sldChg chg="del">
        <pc:chgData name="Athanasios Grigorios Tsarnadelis" userId="f2f694e2-f339-41d6-8dfd-b27f5306f64b" providerId="ADAL" clId="{FB8CBDE7-C2FD-4197-B533-BD2444E028F7}" dt="2024-12-11T18:30:00.688" v="3053" actId="47"/>
        <pc:sldMkLst>
          <pc:docMk/>
          <pc:sldMk cId="0" sldId="295"/>
        </pc:sldMkLst>
      </pc:sldChg>
      <pc:sldChg chg="del">
        <pc:chgData name="Athanasios Grigorios Tsarnadelis" userId="f2f694e2-f339-41d6-8dfd-b27f5306f64b" providerId="ADAL" clId="{FB8CBDE7-C2FD-4197-B533-BD2444E028F7}" dt="2024-12-11T18:30:00.688" v="3053" actId="47"/>
        <pc:sldMkLst>
          <pc:docMk/>
          <pc:sldMk cId="0" sldId="296"/>
        </pc:sldMkLst>
      </pc:sldChg>
      <pc:sldChg chg="del">
        <pc:chgData name="Athanasios Grigorios Tsarnadelis" userId="f2f694e2-f339-41d6-8dfd-b27f5306f64b" providerId="ADAL" clId="{FB8CBDE7-C2FD-4197-B533-BD2444E028F7}" dt="2024-12-11T18:30:00.688" v="3053" actId="47"/>
        <pc:sldMkLst>
          <pc:docMk/>
          <pc:sldMk cId="0" sldId="297"/>
        </pc:sldMkLst>
      </pc:sldChg>
      <pc:sldChg chg="del">
        <pc:chgData name="Athanasios Grigorios Tsarnadelis" userId="f2f694e2-f339-41d6-8dfd-b27f5306f64b" providerId="ADAL" clId="{FB8CBDE7-C2FD-4197-B533-BD2444E028F7}" dt="2024-12-11T18:30:00.688" v="3053" actId="47"/>
        <pc:sldMkLst>
          <pc:docMk/>
          <pc:sldMk cId="0" sldId="298"/>
        </pc:sldMkLst>
      </pc:sldChg>
      <pc:sldChg chg="del">
        <pc:chgData name="Athanasios Grigorios Tsarnadelis" userId="f2f694e2-f339-41d6-8dfd-b27f5306f64b" providerId="ADAL" clId="{FB8CBDE7-C2FD-4197-B533-BD2444E028F7}" dt="2024-12-11T18:30:00.688" v="3053" actId="47"/>
        <pc:sldMkLst>
          <pc:docMk/>
          <pc:sldMk cId="0" sldId="299"/>
        </pc:sldMkLst>
      </pc:sldChg>
      <pc:sldChg chg="del">
        <pc:chgData name="Athanasios Grigorios Tsarnadelis" userId="f2f694e2-f339-41d6-8dfd-b27f5306f64b" providerId="ADAL" clId="{FB8CBDE7-C2FD-4197-B533-BD2444E028F7}" dt="2024-12-11T18:30:00.688" v="3053" actId="47"/>
        <pc:sldMkLst>
          <pc:docMk/>
          <pc:sldMk cId="0" sldId="300"/>
        </pc:sldMkLst>
      </pc:sldChg>
      <pc:sldChg chg="del">
        <pc:chgData name="Athanasios Grigorios Tsarnadelis" userId="f2f694e2-f339-41d6-8dfd-b27f5306f64b" providerId="ADAL" clId="{FB8CBDE7-C2FD-4197-B533-BD2444E028F7}" dt="2024-12-11T18:30:00.688" v="3053" actId="47"/>
        <pc:sldMkLst>
          <pc:docMk/>
          <pc:sldMk cId="0" sldId="301"/>
        </pc:sldMkLst>
      </pc:sldChg>
      <pc:sldChg chg="del">
        <pc:chgData name="Athanasios Grigorios Tsarnadelis" userId="f2f694e2-f339-41d6-8dfd-b27f5306f64b" providerId="ADAL" clId="{FB8CBDE7-C2FD-4197-B533-BD2444E028F7}" dt="2024-12-11T18:30:00.688" v="3053" actId="47"/>
        <pc:sldMkLst>
          <pc:docMk/>
          <pc:sldMk cId="0" sldId="302"/>
        </pc:sldMkLst>
      </pc:sldChg>
      <pc:sldChg chg="del">
        <pc:chgData name="Athanasios Grigorios Tsarnadelis" userId="f2f694e2-f339-41d6-8dfd-b27f5306f64b" providerId="ADAL" clId="{FB8CBDE7-C2FD-4197-B533-BD2444E028F7}" dt="2024-12-11T18:30:00.688" v="3053" actId="47"/>
        <pc:sldMkLst>
          <pc:docMk/>
          <pc:sldMk cId="0" sldId="303"/>
        </pc:sldMkLst>
      </pc:sldChg>
      <pc:sldChg chg="del">
        <pc:chgData name="Athanasios Grigorios Tsarnadelis" userId="f2f694e2-f339-41d6-8dfd-b27f5306f64b" providerId="ADAL" clId="{FB8CBDE7-C2FD-4197-B533-BD2444E028F7}" dt="2024-12-11T18:30:00.688" v="3053" actId="47"/>
        <pc:sldMkLst>
          <pc:docMk/>
          <pc:sldMk cId="0" sldId="304"/>
        </pc:sldMkLst>
      </pc:sldChg>
      <pc:sldChg chg="del">
        <pc:chgData name="Athanasios Grigorios Tsarnadelis" userId="f2f694e2-f339-41d6-8dfd-b27f5306f64b" providerId="ADAL" clId="{FB8CBDE7-C2FD-4197-B533-BD2444E028F7}" dt="2024-12-11T18:30:00.688" v="3053" actId="47"/>
        <pc:sldMkLst>
          <pc:docMk/>
          <pc:sldMk cId="0" sldId="305"/>
        </pc:sldMkLst>
      </pc:sldChg>
      <pc:sldChg chg="del">
        <pc:chgData name="Athanasios Grigorios Tsarnadelis" userId="f2f694e2-f339-41d6-8dfd-b27f5306f64b" providerId="ADAL" clId="{FB8CBDE7-C2FD-4197-B533-BD2444E028F7}" dt="2024-12-11T18:30:00.688" v="3053" actId="47"/>
        <pc:sldMkLst>
          <pc:docMk/>
          <pc:sldMk cId="0" sldId="306"/>
        </pc:sldMkLst>
      </pc:sldChg>
      <pc:sldChg chg="del">
        <pc:chgData name="Athanasios Grigorios Tsarnadelis" userId="f2f694e2-f339-41d6-8dfd-b27f5306f64b" providerId="ADAL" clId="{FB8CBDE7-C2FD-4197-B533-BD2444E028F7}" dt="2024-12-11T18:30:00.688" v="3053" actId="47"/>
        <pc:sldMkLst>
          <pc:docMk/>
          <pc:sldMk cId="0" sldId="307"/>
        </pc:sldMkLst>
      </pc:sldChg>
      <pc:sldChg chg="del">
        <pc:chgData name="Athanasios Grigorios Tsarnadelis" userId="f2f694e2-f339-41d6-8dfd-b27f5306f64b" providerId="ADAL" clId="{FB8CBDE7-C2FD-4197-B533-BD2444E028F7}" dt="2024-12-11T18:30:00.688" v="3053" actId="47"/>
        <pc:sldMkLst>
          <pc:docMk/>
          <pc:sldMk cId="0" sldId="308"/>
        </pc:sldMkLst>
      </pc:sldChg>
      <pc:sldChg chg="del">
        <pc:chgData name="Athanasios Grigorios Tsarnadelis" userId="f2f694e2-f339-41d6-8dfd-b27f5306f64b" providerId="ADAL" clId="{FB8CBDE7-C2FD-4197-B533-BD2444E028F7}" dt="2024-12-11T18:30:00.688" v="3053" actId="47"/>
        <pc:sldMkLst>
          <pc:docMk/>
          <pc:sldMk cId="0" sldId="309"/>
        </pc:sldMkLst>
      </pc:sldChg>
      <pc:sldChg chg="del">
        <pc:chgData name="Athanasios Grigorios Tsarnadelis" userId="f2f694e2-f339-41d6-8dfd-b27f5306f64b" providerId="ADAL" clId="{FB8CBDE7-C2FD-4197-B533-BD2444E028F7}" dt="2024-12-11T18:30:00.688" v="3053" actId="47"/>
        <pc:sldMkLst>
          <pc:docMk/>
          <pc:sldMk cId="0" sldId="310"/>
        </pc:sldMkLst>
      </pc:sldChg>
      <pc:sldChg chg="del">
        <pc:chgData name="Athanasios Grigorios Tsarnadelis" userId="f2f694e2-f339-41d6-8dfd-b27f5306f64b" providerId="ADAL" clId="{FB8CBDE7-C2FD-4197-B533-BD2444E028F7}" dt="2024-12-11T18:30:00.688" v="3053" actId="47"/>
        <pc:sldMkLst>
          <pc:docMk/>
          <pc:sldMk cId="0" sldId="311"/>
        </pc:sldMkLst>
      </pc:sldChg>
      <pc:sldChg chg="del">
        <pc:chgData name="Athanasios Grigorios Tsarnadelis" userId="f2f694e2-f339-41d6-8dfd-b27f5306f64b" providerId="ADAL" clId="{FB8CBDE7-C2FD-4197-B533-BD2444E028F7}" dt="2024-12-11T18:30:00.688" v="3053" actId="47"/>
        <pc:sldMkLst>
          <pc:docMk/>
          <pc:sldMk cId="0" sldId="312"/>
        </pc:sldMkLst>
      </pc:sldChg>
      <pc:sldChg chg="del">
        <pc:chgData name="Athanasios Grigorios Tsarnadelis" userId="f2f694e2-f339-41d6-8dfd-b27f5306f64b" providerId="ADAL" clId="{FB8CBDE7-C2FD-4197-B533-BD2444E028F7}" dt="2024-12-11T18:30:00.688" v="3053" actId="47"/>
        <pc:sldMkLst>
          <pc:docMk/>
          <pc:sldMk cId="0" sldId="313"/>
        </pc:sldMkLst>
      </pc:sldChg>
      <pc:sldChg chg="del">
        <pc:chgData name="Athanasios Grigorios Tsarnadelis" userId="f2f694e2-f339-41d6-8dfd-b27f5306f64b" providerId="ADAL" clId="{FB8CBDE7-C2FD-4197-B533-BD2444E028F7}" dt="2024-12-11T18:30:00.688" v="3053" actId="47"/>
        <pc:sldMkLst>
          <pc:docMk/>
          <pc:sldMk cId="0" sldId="314"/>
        </pc:sldMkLst>
      </pc:sldChg>
      <pc:sldChg chg="delSp del mod ord">
        <pc:chgData name="Athanasios Grigorios Tsarnadelis" userId="f2f694e2-f339-41d6-8dfd-b27f5306f64b" providerId="ADAL" clId="{FB8CBDE7-C2FD-4197-B533-BD2444E028F7}" dt="2024-12-07T14:40:07.953" v="2865" actId="2696"/>
        <pc:sldMkLst>
          <pc:docMk/>
          <pc:sldMk cId="0" sldId="315"/>
        </pc:sldMkLst>
      </pc:sldChg>
      <pc:sldChg chg="addSp delSp modSp add mod ord">
        <pc:chgData name="Athanasios Grigorios Tsarnadelis" userId="f2f694e2-f339-41d6-8dfd-b27f5306f64b" providerId="ADAL" clId="{FB8CBDE7-C2FD-4197-B533-BD2444E028F7}" dt="2024-12-07T14:43:45.578" v="2937" actId="20577"/>
        <pc:sldMkLst>
          <pc:docMk/>
          <pc:sldMk cId="1848951058" sldId="315"/>
        </pc:sldMkLst>
        <pc:spChg chg="add del mod">
          <ac:chgData name="Athanasios Grigorios Tsarnadelis" userId="f2f694e2-f339-41d6-8dfd-b27f5306f64b" providerId="ADAL" clId="{FB8CBDE7-C2FD-4197-B533-BD2444E028F7}" dt="2024-12-07T14:43:45.578" v="2937" actId="20577"/>
          <ac:spMkLst>
            <pc:docMk/>
            <pc:sldMk cId="1848951058" sldId="315"/>
            <ac:spMk id="1853" creationId="{00000000-0000-0000-0000-000000000000}"/>
          </ac:spMkLst>
        </pc:spChg>
        <pc:spChg chg="mod">
          <ac:chgData name="Athanasios Grigorios Tsarnadelis" userId="f2f694e2-f339-41d6-8dfd-b27f5306f64b" providerId="ADAL" clId="{FB8CBDE7-C2FD-4197-B533-BD2444E028F7}" dt="2024-12-07T14:41:09.588" v="2901" actId="20577"/>
          <ac:spMkLst>
            <pc:docMk/>
            <pc:sldMk cId="1848951058" sldId="315"/>
            <ac:spMk id="1854" creationId="{00000000-0000-0000-0000-000000000000}"/>
          </ac:spMkLst>
        </pc:spChg>
        <pc:spChg chg="mod">
          <ac:chgData name="Athanasios Grigorios Tsarnadelis" userId="f2f694e2-f339-41d6-8dfd-b27f5306f64b" providerId="ADAL" clId="{FB8CBDE7-C2FD-4197-B533-BD2444E028F7}" dt="2024-12-07T14:40:40.319" v="2882" actId="255"/>
          <ac:spMkLst>
            <pc:docMk/>
            <pc:sldMk cId="1848951058" sldId="315"/>
            <ac:spMk id="1867" creationId="{00000000-0000-0000-0000-000000000000}"/>
          </ac:spMkLst>
        </pc:spChg>
      </pc:sldChg>
      <pc:sldChg chg="del">
        <pc:chgData name="Athanasios Grigorios Tsarnadelis" userId="f2f694e2-f339-41d6-8dfd-b27f5306f64b" providerId="ADAL" clId="{FB8CBDE7-C2FD-4197-B533-BD2444E028F7}" dt="2024-12-11T18:30:00.688" v="3053" actId="47"/>
        <pc:sldMkLst>
          <pc:docMk/>
          <pc:sldMk cId="0" sldId="316"/>
        </pc:sldMkLst>
      </pc:sldChg>
      <pc:sldChg chg="del">
        <pc:chgData name="Athanasios Grigorios Tsarnadelis" userId="f2f694e2-f339-41d6-8dfd-b27f5306f64b" providerId="ADAL" clId="{FB8CBDE7-C2FD-4197-B533-BD2444E028F7}" dt="2024-12-11T18:30:00.688" v="3053" actId="47"/>
        <pc:sldMkLst>
          <pc:docMk/>
          <pc:sldMk cId="0" sldId="317"/>
        </pc:sldMkLst>
      </pc:sldChg>
      <pc:sldChg chg="del">
        <pc:chgData name="Athanasios Grigorios Tsarnadelis" userId="f2f694e2-f339-41d6-8dfd-b27f5306f64b" providerId="ADAL" clId="{FB8CBDE7-C2FD-4197-B533-BD2444E028F7}" dt="2024-12-11T18:30:00.688" v="3053" actId="47"/>
        <pc:sldMkLst>
          <pc:docMk/>
          <pc:sldMk cId="0" sldId="318"/>
        </pc:sldMkLst>
      </pc:sldChg>
      <pc:sldChg chg="del">
        <pc:chgData name="Athanasios Grigorios Tsarnadelis" userId="f2f694e2-f339-41d6-8dfd-b27f5306f64b" providerId="ADAL" clId="{FB8CBDE7-C2FD-4197-B533-BD2444E028F7}" dt="2024-12-11T18:29:38.655" v="3051" actId="2696"/>
        <pc:sldMkLst>
          <pc:docMk/>
          <pc:sldMk cId="0" sldId="319"/>
        </pc:sldMkLst>
      </pc:sldChg>
      <pc:sldChg chg="modSp add mod">
        <pc:chgData name="Athanasios Grigorios Tsarnadelis" userId="f2f694e2-f339-41d6-8dfd-b27f5306f64b" providerId="ADAL" clId="{FB8CBDE7-C2FD-4197-B533-BD2444E028F7}" dt="2024-12-11T18:53:05.548" v="3124" actId="20577"/>
        <pc:sldMkLst>
          <pc:docMk/>
          <pc:sldMk cId="1419158757" sldId="319"/>
        </pc:sldMkLst>
        <pc:spChg chg="mod">
          <ac:chgData name="Athanasios Grigorios Tsarnadelis" userId="f2f694e2-f339-41d6-8dfd-b27f5306f64b" providerId="ADAL" clId="{FB8CBDE7-C2FD-4197-B533-BD2444E028F7}" dt="2024-12-11T18:53:05.548" v="3124" actId="20577"/>
          <ac:spMkLst>
            <pc:docMk/>
            <pc:sldMk cId="1419158757" sldId="319"/>
            <ac:spMk id="2279" creationId="{00000000-0000-0000-0000-000000000000}"/>
          </ac:spMkLst>
        </pc:spChg>
        <pc:spChg chg="mod">
          <ac:chgData name="Athanasios Grigorios Tsarnadelis" userId="f2f694e2-f339-41d6-8dfd-b27f5306f64b" providerId="ADAL" clId="{FB8CBDE7-C2FD-4197-B533-BD2444E028F7}" dt="2024-12-11T18:39:07.295" v="3066" actId="20577"/>
          <ac:spMkLst>
            <pc:docMk/>
            <pc:sldMk cId="1419158757" sldId="319"/>
            <ac:spMk id="2280" creationId="{00000000-0000-0000-0000-000000000000}"/>
          </ac:spMkLst>
        </pc:spChg>
      </pc:sldChg>
      <pc:sldChg chg="del">
        <pc:chgData name="Athanasios Grigorios Tsarnadelis" userId="f2f694e2-f339-41d6-8dfd-b27f5306f64b" providerId="ADAL" clId="{FB8CBDE7-C2FD-4197-B533-BD2444E028F7}" dt="2024-12-11T18:30:00.688" v="3053" actId="47"/>
        <pc:sldMkLst>
          <pc:docMk/>
          <pc:sldMk cId="0" sldId="320"/>
        </pc:sldMkLst>
      </pc:sldChg>
      <pc:sldChg chg="del">
        <pc:chgData name="Athanasios Grigorios Tsarnadelis" userId="f2f694e2-f339-41d6-8dfd-b27f5306f64b" providerId="ADAL" clId="{FB8CBDE7-C2FD-4197-B533-BD2444E028F7}" dt="2024-12-11T18:30:00.688" v="3053" actId="47"/>
        <pc:sldMkLst>
          <pc:docMk/>
          <pc:sldMk cId="0" sldId="321"/>
        </pc:sldMkLst>
      </pc:sldChg>
      <pc:sldChg chg="del">
        <pc:chgData name="Athanasios Grigorios Tsarnadelis" userId="f2f694e2-f339-41d6-8dfd-b27f5306f64b" providerId="ADAL" clId="{FB8CBDE7-C2FD-4197-B533-BD2444E028F7}" dt="2024-12-11T18:29:22.664" v="3050" actId="47"/>
        <pc:sldMkLst>
          <pc:docMk/>
          <pc:sldMk cId="0" sldId="322"/>
        </pc:sldMkLst>
      </pc:sldChg>
      <pc:sldChg chg="del">
        <pc:chgData name="Athanasios Grigorios Tsarnadelis" userId="f2f694e2-f339-41d6-8dfd-b27f5306f64b" providerId="ADAL" clId="{FB8CBDE7-C2FD-4197-B533-BD2444E028F7}" dt="2024-12-11T18:29:15.921" v="3049" actId="47"/>
        <pc:sldMkLst>
          <pc:docMk/>
          <pc:sldMk cId="0" sldId="323"/>
        </pc:sldMkLst>
      </pc:sldChg>
      <pc:sldChg chg="del">
        <pc:chgData name="Athanasios Grigorios Tsarnadelis" userId="f2f694e2-f339-41d6-8dfd-b27f5306f64b" providerId="ADAL" clId="{FB8CBDE7-C2FD-4197-B533-BD2444E028F7}" dt="2024-12-11T18:29:15.921" v="3049" actId="47"/>
        <pc:sldMkLst>
          <pc:docMk/>
          <pc:sldMk cId="0" sldId="324"/>
        </pc:sldMkLst>
      </pc:sldChg>
      <pc:sldChg chg="del">
        <pc:chgData name="Athanasios Grigorios Tsarnadelis" userId="f2f694e2-f339-41d6-8dfd-b27f5306f64b" providerId="ADAL" clId="{FB8CBDE7-C2FD-4197-B533-BD2444E028F7}" dt="2024-12-11T18:29:15.921" v="3049" actId="47"/>
        <pc:sldMkLst>
          <pc:docMk/>
          <pc:sldMk cId="0" sldId="325"/>
        </pc:sldMkLst>
      </pc:sldChg>
      <pc:sldChg chg="del">
        <pc:chgData name="Athanasios Grigorios Tsarnadelis" userId="f2f694e2-f339-41d6-8dfd-b27f5306f64b" providerId="ADAL" clId="{FB8CBDE7-C2FD-4197-B533-BD2444E028F7}" dt="2024-12-11T18:29:15.921" v="3049" actId="47"/>
        <pc:sldMkLst>
          <pc:docMk/>
          <pc:sldMk cId="0" sldId="326"/>
        </pc:sldMkLst>
      </pc:sldChg>
      <pc:sldChg chg="del">
        <pc:chgData name="Athanasios Grigorios Tsarnadelis" userId="f2f694e2-f339-41d6-8dfd-b27f5306f64b" providerId="ADAL" clId="{FB8CBDE7-C2FD-4197-B533-BD2444E028F7}" dt="2024-12-11T18:29:15.921" v="3049" actId="47"/>
        <pc:sldMkLst>
          <pc:docMk/>
          <pc:sldMk cId="0" sldId="327"/>
        </pc:sldMkLst>
      </pc:sldChg>
      <pc:sldChg chg="del">
        <pc:chgData name="Athanasios Grigorios Tsarnadelis" userId="f2f694e2-f339-41d6-8dfd-b27f5306f64b" providerId="ADAL" clId="{FB8CBDE7-C2FD-4197-B533-BD2444E028F7}" dt="2024-12-11T18:29:15.921" v="3049" actId="47"/>
        <pc:sldMkLst>
          <pc:docMk/>
          <pc:sldMk cId="0" sldId="328"/>
        </pc:sldMkLst>
      </pc:sldChg>
      <pc:sldChg chg="del">
        <pc:chgData name="Athanasios Grigorios Tsarnadelis" userId="f2f694e2-f339-41d6-8dfd-b27f5306f64b" providerId="ADAL" clId="{FB8CBDE7-C2FD-4197-B533-BD2444E028F7}" dt="2024-12-11T18:29:15.921" v="3049" actId="47"/>
        <pc:sldMkLst>
          <pc:docMk/>
          <pc:sldMk cId="0" sldId="329"/>
        </pc:sldMkLst>
      </pc:sldChg>
      <pc:sldChg chg="del">
        <pc:chgData name="Athanasios Grigorios Tsarnadelis" userId="f2f694e2-f339-41d6-8dfd-b27f5306f64b" providerId="ADAL" clId="{FB8CBDE7-C2FD-4197-B533-BD2444E028F7}" dt="2024-12-11T18:29:15.921" v="3049" actId="47"/>
        <pc:sldMkLst>
          <pc:docMk/>
          <pc:sldMk cId="0" sldId="330"/>
        </pc:sldMkLst>
      </pc:sldChg>
      <pc:sldChg chg="del">
        <pc:chgData name="Athanasios Grigorios Tsarnadelis" userId="f2f694e2-f339-41d6-8dfd-b27f5306f64b" providerId="ADAL" clId="{FB8CBDE7-C2FD-4197-B533-BD2444E028F7}" dt="2024-12-11T18:29:15.921" v="3049" actId="47"/>
        <pc:sldMkLst>
          <pc:docMk/>
          <pc:sldMk cId="0" sldId="331"/>
        </pc:sldMkLst>
      </pc:sldChg>
      <pc:sldChg chg="del">
        <pc:chgData name="Athanasios Grigorios Tsarnadelis" userId="f2f694e2-f339-41d6-8dfd-b27f5306f64b" providerId="ADAL" clId="{FB8CBDE7-C2FD-4197-B533-BD2444E028F7}" dt="2024-12-11T18:29:15.921" v="3049" actId="47"/>
        <pc:sldMkLst>
          <pc:docMk/>
          <pc:sldMk cId="0" sldId="332"/>
        </pc:sldMkLst>
      </pc:sldChg>
      <pc:sldChg chg="del">
        <pc:chgData name="Athanasios Grigorios Tsarnadelis" userId="f2f694e2-f339-41d6-8dfd-b27f5306f64b" providerId="ADAL" clId="{FB8CBDE7-C2FD-4197-B533-BD2444E028F7}" dt="2024-12-11T18:29:15.921" v="3049" actId="47"/>
        <pc:sldMkLst>
          <pc:docMk/>
          <pc:sldMk cId="0" sldId="333"/>
        </pc:sldMkLst>
      </pc:sldChg>
      <pc:sldChg chg="del">
        <pc:chgData name="Athanasios Grigorios Tsarnadelis" userId="f2f694e2-f339-41d6-8dfd-b27f5306f64b" providerId="ADAL" clId="{FB8CBDE7-C2FD-4197-B533-BD2444E028F7}" dt="2024-12-11T18:29:15.921" v="3049" actId="47"/>
        <pc:sldMkLst>
          <pc:docMk/>
          <pc:sldMk cId="0" sldId="334"/>
        </pc:sldMkLst>
      </pc:sldChg>
      <pc:sldChg chg="del">
        <pc:chgData name="Athanasios Grigorios Tsarnadelis" userId="f2f694e2-f339-41d6-8dfd-b27f5306f64b" providerId="ADAL" clId="{FB8CBDE7-C2FD-4197-B533-BD2444E028F7}" dt="2024-12-11T18:29:15.921" v="3049" actId="47"/>
        <pc:sldMkLst>
          <pc:docMk/>
          <pc:sldMk cId="0" sldId="335"/>
        </pc:sldMkLst>
      </pc:sldChg>
      <pc:sldChg chg="del">
        <pc:chgData name="Athanasios Grigorios Tsarnadelis" userId="f2f694e2-f339-41d6-8dfd-b27f5306f64b" providerId="ADAL" clId="{FB8CBDE7-C2FD-4197-B533-BD2444E028F7}" dt="2024-12-11T18:29:15.921" v="3049" actId="47"/>
        <pc:sldMkLst>
          <pc:docMk/>
          <pc:sldMk cId="0" sldId="336"/>
        </pc:sldMkLst>
      </pc:sldChg>
      <pc:sldChg chg="del">
        <pc:chgData name="Athanasios Grigorios Tsarnadelis" userId="f2f694e2-f339-41d6-8dfd-b27f5306f64b" providerId="ADAL" clId="{FB8CBDE7-C2FD-4197-B533-BD2444E028F7}" dt="2024-12-11T18:29:15.921" v="3049" actId="47"/>
        <pc:sldMkLst>
          <pc:docMk/>
          <pc:sldMk cId="0" sldId="337"/>
        </pc:sldMkLst>
      </pc:sldChg>
      <pc:sldChg chg="del">
        <pc:chgData name="Athanasios Grigorios Tsarnadelis" userId="f2f694e2-f339-41d6-8dfd-b27f5306f64b" providerId="ADAL" clId="{FB8CBDE7-C2FD-4197-B533-BD2444E028F7}" dt="2024-12-11T18:29:15.921" v="3049" actId="47"/>
        <pc:sldMkLst>
          <pc:docMk/>
          <pc:sldMk cId="0" sldId="338"/>
        </pc:sldMkLst>
      </pc:sldChg>
      <pc:sldChg chg="del">
        <pc:chgData name="Athanasios Grigorios Tsarnadelis" userId="f2f694e2-f339-41d6-8dfd-b27f5306f64b" providerId="ADAL" clId="{FB8CBDE7-C2FD-4197-B533-BD2444E028F7}" dt="2024-12-11T18:29:15.921" v="3049" actId="47"/>
        <pc:sldMkLst>
          <pc:docMk/>
          <pc:sldMk cId="0" sldId="339"/>
        </pc:sldMkLst>
      </pc:sldChg>
      <pc:sldChg chg="del">
        <pc:chgData name="Athanasios Grigorios Tsarnadelis" userId="f2f694e2-f339-41d6-8dfd-b27f5306f64b" providerId="ADAL" clId="{FB8CBDE7-C2FD-4197-B533-BD2444E028F7}" dt="2024-12-11T18:29:15.921" v="3049" actId="47"/>
        <pc:sldMkLst>
          <pc:docMk/>
          <pc:sldMk cId="0" sldId="340"/>
        </pc:sldMkLst>
      </pc:sldChg>
      <pc:sldChg chg="add del">
        <pc:chgData name="Athanasios Grigorios Tsarnadelis" userId="f2f694e2-f339-41d6-8dfd-b27f5306f64b" providerId="ADAL" clId="{FB8CBDE7-C2FD-4197-B533-BD2444E028F7}" dt="2024-12-11T18:30:00.688" v="3053" actId="47"/>
        <pc:sldMkLst>
          <pc:docMk/>
          <pc:sldMk cId="1882117183" sldId="341"/>
        </pc:sldMkLst>
      </pc:sldChg>
      <pc:sldChg chg="addSp delSp modSp add mod modAnim">
        <pc:chgData name="Athanasios Grigorios Tsarnadelis" userId="f2f694e2-f339-41d6-8dfd-b27f5306f64b" providerId="ADAL" clId="{FB8CBDE7-C2FD-4197-B533-BD2444E028F7}" dt="2024-12-05T15:01:13.109" v="1275" actId="20577"/>
        <pc:sldMkLst>
          <pc:docMk/>
          <pc:sldMk cId="1670121400" sldId="342"/>
        </pc:sldMkLst>
        <pc:spChg chg="mod">
          <ac:chgData name="Athanasios Grigorios Tsarnadelis" userId="f2f694e2-f339-41d6-8dfd-b27f5306f64b" providerId="ADAL" clId="{FB8CBDE7-C2FD-4197-B533-BD2444E028F7}" dt="2024-12-05T15:00:35.643" v="1249" actId="14100"/>
          <ac:spMkLst>
            <pc:docMk/>
            <pc:sldMk cId="1670121400" sldId="342"/>
            <ac:spMk id="2" creationId="{124AA2A0-B650-B7D2-2D08-4261D21C651D}"/>
          </ac:spMkLst>
        </pc:spChg>
        <pc:spChg chg="mod">
          <ac:chgData name="Athanasios Grigorios Tsarnadelis" userId="f2f694e2-f339-41d6-8dfd-b27f5306f64b" providerId="ADAL" clId="{FB8CBDE7-C2FD-4197-B533-BD2444E028F7}" dt="2024-12-05T15:00:24.382" v="1245" actId="14100"/>
          <ac:spMkLst>
            <pc:docMk/>
            <pc:sldMk cId="1670121400" sldId="342"/>
            <ac:spMk id="3" creationId="{300D344D-FB0E-A648-08D3-3615470F75CE}"/>
          </ac:spMkLst>
        </pc:spChg>
        <pc:spChg chg="add mod">
          <ac:chgData name="Athanasios Grigorios Tsarnadelis" userId="f2f694e2-f339-41d6-8dfd-b27f5306f64b" providerId="ADAL" clId="{FB8CBDE7-C2FD-4197-B533-BD2444E028F7}" dt="2024-12-05T15:01:13.109" v="1275" actId="20577"/>
          <ac:spMkLst>
            <pc:docMk/>
            <pc:sldMk cId="1670121400" sldId="342"/>
            <ac:spMk id="4" creationId="{78366B27-5597-E4F1-5EB9-189B1968DCA2}"/>
          </ac:spMkLst>
        </pc:spChg>
        <pc:picChg chg="add mod">
          <ac:chgData name="Athanasios Grigorios Tsarnadelis" userId="f2f694e2-f339-41d6-8dfd-b27f5306f64b" providerId="ADAL" clId="{FB8CBDE7-C2FD-4197-B533-BD2444E028F7}" dt="2024-12-05T14:57:53.572" v="1233" actId="1076"/>
          <ac:picMkLst>
            <pc:docMk/>
            <pc:sldMk cId="1670121400" sldId="342"/>
            <ac:picMk id="2054" creationId="{C538B241-1E53-306C-34C9-8948463E57BF}"/>
          </ac:picMkLst>
        </pc:picChg>
        <pc:picChg chg="add mod">
          <ac:chgData name="Athanasios Grigorios Tsarnadelis" userId="f2f694e2-f339-41d6-8dfd-b27f5306f64b" providerId="ADAL" clId="{FB8CBDE7-C2FD-4197-B533-BD2444E028F7}" dt="2024-12-05T15:00:03.472" v="1242" actId="1076"/>
          <ac:picMkLst>
            <pc:docMk/>
            <pc:sldMk cId="1670121400" sldId="342"/>
            <ac:picMk id="2056" creationId="{BEDA0004-B52C-7602-4BAD-1FF01A94148E}"/>
          </ac:picMkLst>
        </pc:picChg>
      </pc:sldChg>
      <pc:sldChg chg="addSp delSp modSp add mod ord modTransition modAnim modNotesTx">
        <pc:chgData name="Athanasios Grigorios Tsarnadelis" userId="f2f694e2-f339-41d6-8dfd-b27f5306f64b" providerId="ADAL" clId="{FB8CBDE7-C2FD-4197-B533-BD2444E028F7}" dt="2024-12-11T16:41:32.908" v="2949" actId="20577"/>
        <pc:sldMkLst>
          <pc:docMk/>
          <pc:sldMk cId="324266924" sldId="343"/>
        </pc:sldMkLst>
        <pc:spChg chg="add mod">
          <ac:chgData name="Athanasios Grigorios Tsarnadelis" userId="f2f694e2-f339-41d6-8dfd-b27f5306f64b" providerId="ADAL" clId="{FB8CBDE7-C2FD-4197-B533-BD2444E028F7}" dt="2024-12-05T15:38:02.368" v="1550" actId="1076"/>
          <ac:spMkLst>
            <pc:docMk/>
            <pc:sldMk cId="324266924" sldId="343"/>
            <ac:spMk id="23" creationId="{707F2D8A-0593-3453-8A3C-EAE238E55DCB}"/>
          </ac:spMkLst>
        </pc:spChg>
        <pc:spChg chg="add mod">
          <ac:chgData name="Athanasios Grigorios Tsarnadelis" userId="f2f694e2-f339-41d6-8dfd-b27f5306f64b" providerId="ADAL" clId="{FB8CBDE7-C2FD-4197-B533-BD2444E028F7}" dt="2024-12-05T15:37:53.131" v="1548" actId="1076"/>
          <ac:spMkLst>
            <pc:docMk/>
            <pc:sldMk cId="324266924" sldId="343"/>
            <ac:spMk id="24" creationId="{A48662D6-1692-301E-DA0C-59E62A0B09E3}"/>
          </ac:spMkLst>
        </pc:spChg>
        <pc:spChg chg="add mod">
          <ac:chgData name="Athanasios Grigorios Tsarnadelis" userId="f2f694e2-f339-41d6-8dfd-b27f5306f64b" providerId="ADAL" clId="{FB8CBDE7-C2FD-4197-B533-BD2444E028F7}" dt="2024-12-05T16:09:24.660" v="2366" actId="6549"/>
          <ac:spMkLst>
            <pc:docMk/>
            <pc:sldMk cId="324266924" sldId="343"/>
            <ac:spMk id="40" creationId="{5A23B179-A129-0DBB-D97B-2E512372E8B8}"/>
          </ac:spMkLst>
        </pc:spChg>
        <pc:spChg chg="add mod">
          <ac:chgData name="Athanasios Grigorios Tsarnadelis" userId="f2f694e2-f339-41d6-8dfd-b27f5306f64b" providerId="ADAL" clId="{FB8CBDE7-C2FD-4197-B533-BD2444E028F7}" dt="2024-12-11T16:41:32.908" v="2949" actId="20577"/>
          <ac:spMkLst>
            <pc:docMk/>
            <pc:sldMk cId="324266924" sldId="343"/>
            <ac:spMk id="41" creationId="{BFD15E7E-B347-306A-AD64-CCC479E57DDB}"/>
          </ac:spMkLst>
        </pc:spChg>
        <pc:spChg chg="mod">
          <ac:chgData name="Athanasios Grigorios Tsarnadelis" userId="f2f694e2-f339-41d6-8dfd-b27f5306f64b" providerId="ADAL" clId="{FB8CBDE7-C2FD-4197-B533-BD2444E028F7}" dt="2024-12-05T15:01:44.780" v="1296" actId="20577"/>
          <ac:spMkLst>
            <pc:docMk/>
            <pc:sldMk cId="324266924" sldId="343"/>
            <ac:spMk id="804" creationId="{7921F062-248D-0C79-EF55-98853812D6E0}"/>
          </ac:spMkLst>
        </pc:spChg>
        <pc:spChg chg="mod">
          <ac:chgData name="Athanasios Grigorios Tsarnadelis" userId="f2f694e2-f339-41d6-8dfd-b27f5306f64b" providerId="ADAL" clId="{FB8CBDE7-C2FD-4197-B533-BD2444E028F7}" dt="2024-12-05T15:37:40.638" v="1546" actId="1076"/>
          <ac:spMkLst>
            <pc:docMk/>
            <pc:sldMk cId="324266924" sldId="343"/>
            <ac:spMk id="805" creationId="{ADA9A3C5-1E33-AB40-AE32-2F06AAFA29BC}"/>
          </ac:spMkLst>
        </pc:spChg>
        <pc:spChg chg="mod">
          <ac:chgData name="Athanasios Grigorios Tsarnadelis" userId="f2f694e2-f339-41d6-8dfd-b27f5306f64b" providerId="ADAL" clId="{FB8CBDE7-C2FD-4197-B533-BD2444E028F7}" dt="2024-12-05T15:37:40.638" v="1546" actId="1076"/>
          <ac:spMkLst>
            <pc:docMk/>
            <pc:sldMk cId="324266924" sldId="343"/>
            <ac:spMk id="806" creationId="{47EF7652-3C60-3AA4-76E2-A01029F4DA02}"/>
          </ac:spMkLst>
        </pc:spChg>
        <pc:spChg chg="mod">
          <ac:chgData name="Athanasios Grigorios Tsarnadelis" userId="f2f694e2-f339-41d6-8dfd-b27f5306f64b" providerId="ADAL" clId="{FB8CBDE7-C2FD-4197-B533-BD2444E028F7}" dt="2024-12-05T15:37:40.638" v="1546" actId="1076"/>
          <ac:spMkLst>
            <pc:docMk/>
            <pc:sldMk cId="324266924" sldId="343"/>
            <ac:spMk id="807" creationId="{64CD8A74-A962-0420-B8F6-E355EF61E13B}"/>
          </ac:spMkLst>
        </pc:spChg>
        <pc:spChg chg="mod ord">
          <ac:chgData name="Athanasios Grigorios Tsarnadelis" userId="f2f694e2-f339-41d6-8dfd-b27f5306f64b" providerId="ADAL" clId="{FB8CBDE7-C2FD-4197-B533-BD2444E028F7}" dt="2024-12-05T15:37:44.571" v="1547" actId="1076"/>
          <ac:spMkLst>
            <pc:docMk/>
            <pc:sldMk cId="324266924" sldId="343"/>
            <ac:spMk id="808" creationId="{EAECACC7-EF07-2E51-4045-7ECF4110063E}"/>
          </ac:spMkLst>
        </pc:spChg>
        <pc:spChg chg="mod">
          <ac:chgData name="Athanasios Grigorios Tsarnadelis" userId="f2f694e2-f339-41d6-8dfd-b27f5306f64b" providerId="ADAL" clId="{FB8CBDE7-C2FD-4197-B533-BD2444E028F7}" dt="2024-12-05T15:37:40.638" v="1546" actId="1076"/>
          <ac:spMkLst>
            <pc:docMk/>
            <pc:sldMk cId="324266924" sldId="343"/>
            <ac:spMk id="809" creationId="{24D7E136-2ED0-C0D7-516F-2FBE60AB2215}"/>
          </ac:spMkLst>
        </pc:spChg>
        <pc:spChg chg="mod">
          <ac:chgData name="Athanasios Grigorios Tsarnadelis" userId="f2f694e2-f339-41d6-8dfd-b27f5306f64b" providerId="ADAL" clId="{FB8CBDE7-C2FD-4197-B533-BD2444E028F7}" dt="2024-12-05T15:37:40.638" v="1546" actId="1076"/>
          <ac:spMkLst>
            <pc:docMk/>
            <pc:sldMk cId="324266924" sldId="343"/>
            <ac:spMk id="810" creationId="{88098276-4A8E-C3C6-E7D7-9EC549D27EFD}"/>
          </ac:spMkLst>
        </pc:spChg>
        <pc:graphicFrameChg chg="add mod modGraphic">
          <ac:chgData name="Athanasios Grigorios Tsarnadelis" userId="f2f694e2-f339-41d6-8dfd-b27f5306f64b" providerId="ADAL" clId="{FB8CBDE7-C2FD-4197-B533-BD2444E028F7}" dt="2024-12-05T15:37:53.131" v="1548" actId="1076"/>
          <ac:graphicFrameMkLst>
            <pc:docMk/>
            <pc:sldMk cId="324266924" sldId="343"/>
            <ac:graphicFrameMk id="37" creationId="{0C865AB5-8809-8577-45C4-18D11F32059F}"/>
          </ac:graphicFrameMkLst>
        </pc:graphicFrameChg>
        <pc:picChg chg="add mod">
          <ac:chgData name="Athanasios Grigorios Tsarnadelis" userId="f2f694e2-f339-41d6-8dfd-b27f5306f64b" providerId="ADAL" clId="{FB8CBDE7-C2FD-4197-B533-BD2444E028F7}" dt="2024-12-05T15:38:32.002" v="1557" actId="1076"/>
          <ac:picMkLst>
            <pc:docMk/>
            <pc:sldMk cId="324266924" sldId="343"/>
            <ac:picMk id="3076" creationId="{8AAB600F-D11C-C6D6-6A10-368EDB8E5395}"/>
          </ac:picMkLst>
        </pc:picChg>
        <pc:cxnChg chg="add mod">
          <ac:chgData name="Athanasios Grigorios Tsarnadelis" userId="f2f694e2-f339-41d6-8dfd-b27f5306f64b" providerId="ADAL" clId="{FB8CBDE7-C2FD-4197-B533-BD2444E028F7}" dt="2024-12-05T15:37:40.638" v="1546" actId="1076"/>
          <ac:cxnSpMkLst>
            <pc:docMk/>
            <pc:sldMk cId="324266924" sldId="343"/>
            <ac:cxnSpMk id="15" creationId="{9188BF50-6001-E8FC-A329-F47CC0E0352A}"/>
          </ac:cxnSpMkLst>
        </pc:cxnChg>
        <pc:cxnChg chg="add mod">
          <ac:chgData name="Athanasios Grigorios Tsarnadelis" userId="f2f694e2-f339-41d6-8dfd-b27f5306f64b" providerId="ADAL" clId="{FB8CBDE7-C2FD-4197-B533-BD2444E028F7}" dt="2024-12-05T15:37:40.638" v="1546" actId="1076"/>
          <ac:cxnSpMkLst>
            <pc:docMk/>
            <pc:sldMk cId="324266924" sldId="343"/>
            <ac:cxnSpMk id="19" creationId="{614EC0A6-DABF-9B98-559A-68840AE0C5F1}"/>
          </ac:cxnSpMkLst>
        </pc:cxnChg>
        <pc:cxnChg chg="add mod">
          <ac:chgData name="Athanasios Grigorios Tsarnadelis" userId="f2f694e2-f339-41d6-8dfd-b27f5306f64b" providerId="ADAL" clId="{FB8CBDE7-C2FD-4197-B533-BD2444E028F7}" dt="2024-12-05T15:37:56.536" v="1549" actId="14100"/>
          <ac:cxnSpMkLst>
            <pc:docMk/>
            <pc:sldMk cId="324266924" sldId="343"/>
            <ac:cxnSpMk id="29" creationId="{9A1BD9E4-55F8-4962-E812-CACDFE136AB5}"/>
          </ac:cxnSpMkLst>
        </pc:cxnChg>
        <pc:cxnChg chg="add mod">
          <ac:chgData name="Athanasios Grigorios Tsarnadelis" userId="f2f694e2-f339-41d6-8dfd-b27f5306f64b" providerId="ADAL" clId="{FB8CBDE7-C2FD-4197-B533-BD2444E028F7}" dt="2024-12-11T16:41:28.256" v="2943" actId="1076"/>
          <ac:cxnSpMkLst>
            <pc:docMk/>
            <pc:sldMk cId="324266924" sldId="343"/>
            <ac:cxnSpMk id="42" creationId="{8BE3EC0D-CC64-B000-5675-E2F32E68A8AA}"/>
          </ac:cxnSpMkLst>
        </pc:cxnChg>
      </pc:sldChg>
      <pc:sldChg chg="addSp delSp modSp add mod modTransition setBg modClrScheme modAnim chgLayout">
        <pc:chgData name="Athanasios Grigorios Tsarnadelis" userId="f2f694e2-f339-41d6-8dfd-b27f5306f64b" providerId="ADAL" clId="{FB8CBDE7-C2FD-4197-B533-BD2444E028F7}" dt="2024-12-05T15:34:10.293" v="1531" actId="478"/>
        <pc:sldMkLst>
          <pc:docMk/>
          <pc:sldMk cId="351353445" sldId="344"/>
        </pc:sldMkLst>
        <pc:picChg chg="add del mod">
          <ac:chgData name="Athanasios Grigorios Tsarnadelis" userId="f2f694e2-f339-41d6-8dfd-b27f5306f64b" providerId="ADAL" clId="{FB8CBDE7-C2FD-4197-B533-BD2444E028F7}" dt="2024-12-05T15:21:50.862" v="1491" actId="1076"/>
          <ac:picMkLst>
            <pc:docMk/>
            <pc:sldMk cId="351353445" sldId="344"/>
            <ac:picMk id="3074" creationId="{E82DBD89-1231-1A91-08B8-41794108D90A}"/>
          </ac:picMkLst>
        </pc:picChg>
      </pc:sldChg>
      <pc:sldChg chg="new del">
        <pc:chgData name="Athanasios Grigorios Tsarnadelis" userId="f2f694e2-f339-41d6-8dfd-b27f5306f64b" providerId="ADAL" clId="{FB8CBDE7-C2FD-4197-B533-BD2444E028F7}" dt="2024-12-05T15:32:37.409" v="1525" actId="680"/>
        <pc:sldMkLst>
          <pc:docMk/>
          <pc:sldMk cId="223753243" sldId="345"/>
        </pc:sldMkLst>
      </pc:sldChg>
      <pc:sldChg chg="addSp delSp modSp add mod ord">
        <pc:chgData name="Athanasios Grigorios Tsarnadelis" userId="f2f694e2-f339-41d6-8dfd-b27f5306f64b" providerId="ADAL" clId="{FB8CBDE7-C2FD-4197-B533-BD2444E028F7}" dt="2024-12-05T15:43:19.012" v="1587" actId="1076"/>
        <pc:sldMkLst>
          <pc:docMk/>
          <pc:sldMk cId="3135822768" sldId="345"/>
        </pc:sldMkLst>
        <pc:spChg chg="mod">
          <ac:chgData name="Athanasios Grigorios Tsarnadelis" userId="f2f694e2-f339-41d6-8dfd-b27f5306f64b" providerId="ADAL" clId="{FB8CBDE7-C2FD-4197-B533-BD2444E028F7}" dt="2024-12-05T15:43:19.012" v="1587" actId="1076"/>
          <ac:spMkLst>
            <pc:docMk/>
            <pc:sldMk cId="3135822768" sldId="345"/>
            <ac:spMk id="816" creationId="{889E36A1-055F-DF29-4CC5-20FCDB9DB2D1}"/>
          </ac:spMkLst>
        </pc:spChg>
        <pc:spChg chg="mod">
          <ac:chgData name="Athanasios Grigorios Tsarnadelis" userId="f2f694e2-f339-41d6-8dfd-b27f5306f64b" providerId="ADAL" clId="{FB8CBDE7-C2FD-4197-B533-BD2444E028F7}" dt="2024-12-05T15:42:57.473" v="1561" actId="20577"/>
          <ac:spMkLst>
            <pc:docMk/>
            <pc:sldMk cId="3135822768" sldId="345"/>
            <ac:spMk id="817" creationId="{6B384F95-68A4-2E93-B36D-E715EEEA5D2E}"/>
          </ac:spMkLst>
        </pc:spChg>
      </pc:sldChg>
      <pc:sldChg chg="addSp delSp modSp add mod modTransition modNotesTx">
        <pc:chgData name="Athanasios Grigorios Tsarnadelis" userId="f2f694e2-f339-41d6-8dfd-b27f5306f64b" providerId="ADAL" clId="{FB8CBDE7-C2FD-4197-B533-BD2444E028F7}" dt="2024-12-05T15:59:56.516" v="2232"/>
        <pc:sldMkLst>
          <pc:docMk/>
          <pc:sldMk cId="3956034711" sldId="346"/>
        </pc:sldMkLst>
        <pc:spChg chg="mod">
          <ac:chgData name="Athanasios Grigorios Tsarnadelis" userId="f2f694e2-f339-41d6-8dfd-b27f5306f64b" providerId="ADAL" clId="{FB8CBDE7-C2FD-4197-B533-BD2444E028F7}" dt="2024-12-05T15:58:25.092" v="2223" actId="20577"/>
          <ac:spMkLst>
            <pc:docMk/>
            <pc:sldMk cId="3956034711" sldId="346"/>
            <ac:spMk id="6" creationId="{D3BBF440-17B6-0CE2-B8DF-44E01DDA68C2}"/>
          </ac:spMkLst>
        </pc:spChg>
        <pc:spChg chg="mod">
          <ac:chgData name="Athanasios Grigorios Tsarnadelis" userId="f2f694e2-f339-41d6-8dfd-b27f5306f64b" providerId="ADAL" clId="{FB8CBDE7-C2FD-4197-B533-BD2444E028F7}" dt="2024-12-05T15:56:52.260" v="2130" actId="5793"/>
          <ac:spMkLst>
            <pc:docMk/>
            <pc:sldMk cId="3956034711" sldId="346"/>
            <ac:spMk id="763" creationId="{A2EE50BD-E159-B448-AD1C-CD14DCC0A86F}"/>
          </ac:spMkLst>
        </pc:spChg>
        <pc:picChg chg="add mod">
          <ac:chgData name="Athanasios Grigorios Tsarnadelis" userId="f2f694e2-f339-41d6-8dfd-b27f5306f64b" providerId="ADAL" clId="{FB8CBDE7-C2FD-4197-B533-BD2444E028F7}" dt="2024-12-05T15:56:24.834" v="2120" actId="1076"/>
          <ac:picMkLst>
            <pc:docMk/>
            <pc:sldMk cId="3956034711" sldId="346"/>
            <ac:picMk id="3" creationId="{296A14A4-F529-1531-001E-83101ADAAEC4}"/>
          </ac:picMkLst>
        </pc:picChg>
      </pc:sldChg>
      <pc:sldChg chg="addSp delSp modSp add mod modNotesTx">
        <pc:chgData name="Athanasios Grigorios Tsarnadelis" userId="f2f694e2-f339-41d6-8dfd-b27f5306f64b" providerId="ADAL" clId="{FB8CBDE7-C2FD-4197-B533-BD2444E028F7}" dt="2024-12-05T16:06:17.057" v="2317" actId="1076"/>
        <pc:sldMkLst>
          <pc:docMk/>
          <pc:sldMk cId="2254396206" sldId="347"/>
        </pc:sldMkLst>
        <pc:spChg chg="add mod">
          <ac:chgData name="Athanasios Grigorios Tsarnadelis" userId="f2f694e2-f339-41d6-8dfd-b27f5306f64b" providerId="ADAL" clId="{FB8CBDE7-C2FD-4197-B533-BD2444E028F7}" dt="2024-12-05T16:05:16.596" v="2297" actId="1076"/>
          <ac:spMkLst>
            <pc:docMk/>
            <pc:sldMk cId="2254396206" sldId="347"/>
            <ac:spMk id="10" creationId="{829778F4-B9A6-F027-0783-8DF659C94769}"/>
          </ac:spMkLst>
        </pc:spChg>
        <pc:spChg chg="add mod">
          <ac:chgData name="Athanasios Grigorios Tsarnadelis" userId="f2f694e2-f339-41d6-8dfd-b27f5306f64b" providerId="ADAL" clId="{FB8CBDE7-C2FD-4197-B533-BD2444E028F7}" dt="2024-12-05T16:05:13.980" v="2296" actId="1076"/>
          <ac:spMkLst>
            <pc:docMk/>
            <pc:sldMk cId="2254396206" sldId="347"/>
            <ac:spMk id="13" creationId="{E346F390-7D2D-947A-1D9C-E7C8D6F12006}"/>
          </ac:spMkLst>
        </pc:spChg>
        <pc:spChg chg="add mod">
          <ac:chgData name="Athanasios Grigorios Tsarnadelis" userId="f2f694e2-f339-41d6-8dfd-b27f5306f64b" providerId="ADAL" clId="{FB8CBDE7-C2FD-4197-B533-BD2444E028F7}" dt="2024-12-05T16:06:17.057" v="2317" actId="1076"/>
          <ac:spMkLst>
            <pc:docMk/>
            <pc:sldMk cId="2254396206" sldId="347"/>
            <ac:spMk id="16" creationId="{4019B0B5-A2A1-0E0D-6658-543B07F95C95}"/>
          </ac:spMkLst>
        </pc:spChg>
        <pc:spChg chg="mod">
          <ac:chgData name="Athanasios Grigorios Tsarnadelis" userId="f2f694e2-f339-41d6-8dfd-b27f5306f64b" providerId="ADAL" clId="{FB8CBDE7-C2FD-4197-B533-BD2444E028F7}" dt="2024-12-05T15:59:15.625" v="2227" actId="14100"/>
          <ac:spMkLst>
            <pc:docMk/>
            <pc:sldMk cId="2254396206" sldId="347"/>
            <ac:spMk id="763" creationId="{753DF187-A50A-4521-7EA2-E3DDD25464C2}"/>
          </ac:spMkLst>
        </pc:spChg>
        <pc:picChg chg="add mod">
          <ac:chgData name="Athanasios Grigorios Tsarnadelis" userId="f2f694e2-f339-41d6-8dfd-b27f5306f64b" providerId="ADAL" clId="{FB8CBDE7-C2FD-4197-B533-BD2444E028F7}" dt="2024-12-05T16:06:03.051" v="2314" actId="1076"/>
          <ac:picMkLst>
            <pc:docMk/>
            <pc:sldMk cId="2254396206" sldId="347"/>
            <ac:picMk id="4" creationId="{F762FB7A-CB98-BD1E-3FB6-3E8E28D9EC81}"/>
          </ac:picMkLst>
        </pc:picChg>
        <pc:cxnChg chg="add mod">
          <ac:chgData name="Athanasios Grigorios Tsarnadelis" userId="f2f694e2-f339-41d6-8dfd-b27f5306f64b" providerId="ADAL" clId="{FB8CBDE7-C2FD-4197-B533-BD2444E028F7}" dt="2024-12-05T16:04:03.988" v="2261" actId="1076"/>
          <ac:cxnSpMkLst>
            <pc:docMk/>
            <pc:sldMk cId="2254396206" sldId="347"/>
            <ac:cxnSpMk id="8" creationId="{F374EBB5-CC1C-3598-BD62-FDAFFB28E68B}"/>
          </ac:cxnSpMkLst>
        </pc:cxnChg>
        <pc:cxnChg chg="add mod">
          <ac:chgData name="Athanasios Grigorios Tsarnadelis" userId="f2f694e2-f339-41d6-8dfd-b27f5306f64b" providerId="ADAL" clId="{FB8CBDE7-C2FD-4197-B533-BD2444E028F7}" dt="2024-12-05T16:04:12.344" v="2263" actId="14100"/>
          <ac:cxnSpMkLst>
            <pc:docMk/>
            <pc:sldMk cId="2254396206" sldId="347"/>
            <ac:cxnSpMk id="11" creationId="{1C182364-EDBB-F2B5-3967-D0A884303A28}"/>
          </ac:cxnSpMkLst>
        </pc:cxnChg>
        <pc:cxnChg chg="add mod">
          <ac:chgData name="Athanasios Grigorios Tsarnadelis" userId="f2f694e2-f339-41d6-8dfd-b27f5306f64b" providerId="ADAL" clId="{FB8CBDE7-C2FD-4197-B533-BD2444E028F7}" dt="2024-12-05T16:05:43.301" v="2300" actId="692"/>
          <ac:cxnSpMkLst>
            <pc:docMk/>
            <pc:sldMk cId="2254396206" sldId="347"/>
            <ac:cxnSpMk id="15" creationId="{1F302450-A388-FAB1-1E67-09A83A74CE0C}"/>
          </ac:cxnSpMkLst>
        </pc:cxnChg>
      </pc:sldChg>
      <pc:sldChg chg="modSp add mod ord">
        <pc:chgData name="Athanasios Grigorios Tsarnadelis" userId="f2f694e2-f339-41d6-8dfd-b27f5306f64b" providerId="ADAL" clId="{FB8CBDE7-C2FD-4197-B533-BD2444E028F7}" dt="2024-12-05T16:07:56.742" v="2364"/>
        <pc:sldMkLst>
          <pc:docMk/>
          <pc:sldMk cId="131463069" sldId="348"/>
        </pc:sldMkLst>
        <pc:spChg chg="mod">
          <ac:chgData name="Athanasios Grigorios Tsarnadelis" userId="f2f694e2-f339-41d6-8dfd-b27f5306f64b" providerId="ADAL" clId="{FB8CBDE7-C2FD-4197-B533-BD2444E028F7}" dt="2024-12-05T16:07:56.742" v="2364"/>
          <ac:spMkLst>
            <pc:docMk/>
            <pc:sldMk cId="131463069" sldId="348"/>
            <ac:spMk id="815" creationId="{3FD2D058-EA17-B50D-FE48-64EE8424FBFE}"/>
          </ac:spMkLst>
        </pc:spChg>
        <pc:spChg chg="mod">
          <ac:chgData name="Athanasios Grigorios Tsarnadelis" userId="f2f694e2-f339-41d6-8dfd-b27f5306f64b" providerId="ADAL" clId="{FB8CBDE7-C2FD-4197-B533-BD2444E028F7}" dt="2024-12-05T16:07:32.895" v="2359" actId="20577"/>
          <ac:spMkLst>
            <pc:docMk/>
            <pc:sldMk cId="131463069" sldId="348"/>
            <ac:spMk id="816" creationId="{00D3EFA1-8A0D-F540-84D0-518F16390080}"/>
          </ac:spMkLst>
        </pc:spChg>
        <pc:spChg chg="mod">
          <ac:chgData name="Athanasios Grigorios Tsarnadelis" userId="f2f694e2-f339-41d6-8dfd-b27f5306f64b" providerId="ADAL" clId="{FB8CBDE7-C2FD-4197-B533-BD2444E028F7}" dt="2024-12-05T16:07:15.639" v="2321" actId="20577"/>
          <ac:spMkLst>
            <pc:docMk/>
            <pc:sldMk cId="131463069" sldId="348"/>
            <ac:spMk id="817" creationId="{EB78CA11-3771-1B42-33FA-7C9B7FC803D1}"/>
          </ac:spMkLst>
        </pc:spChg>
      </pc:sldChg>
      <pc:sldChg chg="addSp delSp modSp add mod ord modTransition modAnim modNotesTx">
        <pc:chgData name="Athanasios Grigorios Tsarnadelis" userId="f2f694e2-f339-41d6-8dfd-b27f5306f64b" providerId="ADAL" clId="{FB8CBDE7-C2FD-4197-B533-BD2444E028F7}" dt="2024-12-05T16:38:15.147" v="2558"/>
        <pc:sldMkLst>
          <pc:docMk/>
          <pc:sldMk cId="1316535334" sldId="349"/>
        </pc:sldMkLst>
        <pc:spChg chg="mod">
          <ac:chgData name="Athanasios Grigorios Tsarnadelis" userId="f2f694e2-f339-41d6-8dfd-b27f5306f64b" providerId="ADAL" clId="{FB8CBDE7-C2FD-4197-B533-BD2444E028F7}" dt="2024-12-05T16:28:03.654" v="2401" actId="20577"/>
          <ac:spMkLst>
            <pc:docMk/>
            <pc:sldMk cId="1316535334" sldId="349"/>
            <ac:spMk id="762" creationId="{35D0F308-EDEC-F696-ACD3-37DCCABCBB98}"/>
          </ac:spMkLst>
        </pc:spChg>
        <pc:spChg chg="mod">
          <ac:chgData name="Athanasios Grigorios Tsarnadelis" userId="f2f694e2-f339-41d6-8dfd-b27f5306f64b" providerId="ADAL" clId="{FB8CBDE7-C2FD-4197-B533-BD2444E028F7}" dt="2024-12-05T16:34:44.563" v="2500" actId="20577"/>
          <ac:spMkLst>
            <pc:docMk/>
            <pc:sldMk cId="1316535334" sldId="349"/>
            <ac:spMk id="763" creationId="{C92B4A93-2402-9409-D622-87E08F3C6574}"/>
          </ac:spMkLst>
        </pc:spChg>
        <pc:picChg chg="add mod">
          <ac:chgData name="Athanasios Grigorios Tsarnadelis" userId="f2f694e2-f339-41d6-8dfd-b27f5306f64b" providerId="ADAL" clId="{FB8CBDE7-C2FD-4197-B533-BD2444E028F7}" dt="2024-12-05T16:35:05.481" v="2505" actId="1076"/>
          <ac:picMkLst>
            <pc:docMk/>
            <pc:sldMk cId="1316535334" sldId="349"/>
            <ac:picMk id="6146" creationId="{B6B05263-44F8-F0B6-68AA-4251CAAF1E33}"/>
          </ac:picMkLst>
        </pc:picChg>
      </pc:sldChg>
      <pc:sldChg chg="addSp delSp modSp add mod ord">
        <pc:chgData name="Athanasios Grigorios Tsarnadelis" userId="f2f694e2-f339-41d6-8dfd-b27f5306f64b" providerId="ADAL" clId="{FB8CBDE7-C2FD-4197-B533-BD2444E028F7}" dt="2024-12-05T16:37:07.649" v="2531" actId="20577"/>
        <pc:sldMkLst>
          <pc:docMk/>
          <pc:sldMk cId="1092292846" sldId="350"/>
        </pc:sldMkLst>
        <pc:spChg chg="mod">
          <ac:chgData name="Athanasios Grigorios Tsarnadelis" userId="f2f694e2-f339-41d6-8dfd-b27f5306f64b" providerId="ADAL" clId="{FB8CBDE7-C2FD-4197-B533-BD2444E028F7}" dt="2024-12-05T16:37:07.649" v="2531" actId="20577"/>
          <ac:spMkLst>
            <pc:docMk/>
            <pc:sldMk cId="1092292846" sldId="350"/>
            <ac:spMk id="816" creationId="{918A5297-8D6D-7FD4-66BB-2E461E446532}"/>
          </ac:spMkLst>
        </pc:spChg>
        <pc:spChg chg="mod">
          <ac:chgData name="Athanasios Grigorios Tsarnadelis" userId="f2f694e2-f339-41d6-8dfd-b27f5306f64b" providerId="ADAL" clId="{FB8CBDE7-C2FD-4197-B533-BD2444E028F7}" dt="2024-12-05T16:36:53.900" v="2512" actId="20577"/>
          <ac:spMkLst>
            <pc:docMk/>
            <pc:sldMk cId="1092292846" sldId="350"/>
            <ac:spMk id="817" creationId="{D034A606-5E3E-26A4-217F-05E53358B914}"/>
          </ac:spMkLst>
        </pc:spChg>
      </pc:sldChg>
      <pc:sldChg chg="addSp delSp modSp add mod ord modAnim modNotesTx">
        <pc:chgData name="Athanasios Grigorios Tsarnadelis" userId="f2f694e2-f339-41d6-8dfd-b27f5306f64b" providerId="ADAL" clId="{FB8CBDE7-C2FD-4197-B533-BD2444E028F7}" dt="2024-12-07T14:48:24.489" v="2938"/>
        <pc:sldMkLst>
          <pc:docMk/>
          <pc:sldMk cId="1145676676" sldId="351"/>
        </pc:sldMkLst>
        <pc:spChg chg="add mod">
          <ac:chgData name="Athanasios Grigorios Tsarnadelis" userId="f2f694e2-f339-41d6-8dfd-b27f5306f64b" providerId="ADAL" clId="{FB8CBDE7-C2FD-4197-B533-BD2444E028F7}" dt="2024-12-05T16:43:52.184" v="2756" actId="20577"/>
          <ac:spMkLst>
            <pc:docMk/>
            <pc:sldMk cId="1145676676" sldId="351"/>
            <ac:spMk id="2" creationId="{20AC3A27-D12C-3976-0ACD-B8708AB43F8D}"/>
          </ac:spMkLst>
        </pc:spChg>
        <pc:spChg chg="mod">
          <ac:chgData name="Athanasios Grigorios Tsarnadelis" userId="f2f694e2-f339-41d6-8dfd-b27f5306f64b" providerId="ADAL" clId="{FB8CBDE7-C2FD-4197-B533-BD2444E028F7}" dt="2024-12-05T16:37:57.811" v="2555" actId="20577"/>
          <ac:spMkLst>
            <pc:docMk/>
            <pc:sldMk cId="1145676676" sldId="351"/>
            <ac:spMk id="762" creationId="{139F67FF-F5EC-7D1C-EDD4-826D85E18BA8}"/>
          </ac:spMkLst>
        </pc:spChg>
        <pc:spChg chg="mod">
          <ac:chgData name="Athanasios Grigorios Tsarnadelis" userId="f2f694e2-f339-41d6-8dfd-b27f5306f64b" providerId="ADAL" clId="{FB8CBDE7-C2FD-4197-B533-BD2444E028F7}" dt="2024-12-05T16:44:13.357" v="2765" actId="14100"/>
          <ac:spMkLst>
            <pc:docMk/>
            <pc:sldMk cId="1145676676" sldId="351"/>
            <ac:spMk id="763" creationId="{B975A8DD-6E9B-72EA-0EA7-6112E9D411EA}"/>
          </ac:spMkLst>
        </pc:spChg>
      </pc:sldChg>
      <pc:sldChg chg="addSp delSp modSp add mod modNotesTx">
        <pc:chgData name="Athanasios Grigorios Tsarnadelis" userId="f2f694e2-f339-41d6-8dfd-b27f5306f64b" providerId="ADAL" clId="{FB8CBDE7-C2FD-4197-B533-BD2444E028F7}" dt="2024-12-05T16:47:53.288" v="2861" actId="1076"/>
        <pc:sldMkLst>
          <pc:docMk/>
          <pc:sldMk cId="3327150540" sldId="352"/>
        </pc:sldMkLst>
        <pc:spChg chg="mod">
          <ac:chgData name="Athanasios Grigorios Tsarnadelis" userId="f2f694e2-f339-41d6-8dfd-b27f5306f64b" providerId="ADAL" clId="{FB8CBDE7-C2FD-4197-B533-BD2444E028F7}" dt="2024-12-05T16:45:51.502" v="2850" actId="20577"/>
          <ac:spMkLst>
            <pc:docMk/>
            <pc:sldMk cId="3327150540" sldId="352"/>
            <ac:spMk id="762" creationId="{2FBDF4F1-B1E1-FA5A-5BB3-662C7CCDFF4C}"/>
          </ac:spMkLst>
        </pc:spChg>
        <pc:picChg chg="add mod">
          <ac:chgData name="Athanasios Grigorios Tsarnadelis" userId="f2f694e2-f339-41d6-8dfd-b27f5306f64b" providerId="ADAL" clId="{FB8CBDE7-C2FD-4197-B533-BD2444E028F7}" dt="2024-12-05T16:46:14.916" v="2858" actId="1076"/>
          <ac:picMkLst>
            <pc:docMk/>
            <pc:sldMk cId="3327150540" sldId="352"/>
            <ac:picMk id="7170" creationId="{973CAC4A-0D37-1DF1-AADB-21492EB67CFD}"/>
          </ac:picMkLst>
        </pc:picChg>
        <pc:picChg chg="add mod">
          <ac:chgData name="Athanasios Grigorios Tsarnadelis" userId="f2f694e2-f339-41d6-8dfd-b27f5306f64b" providerId="ADAL" clId="{FB8CBDE7-C2FD-4197-B533-BD2444E028F7}" dt="2024-12-05T16:47:53.288" v="2861" actId="1076"/>
          <ac:picMkLst>
            <pc:docMk/>
            <pc:sldMk cId="3327150540" sldId="352"/>
            <ac:picMk id="7172" creationId="{9C76737B-7CD7-7F55-60FA-775367AA7E84}"/>
          </ac:picMkLst>
        </pc:picChg>
      </pc:sldChg>
      <pc:sldChg chg="add del">
        <pc:chgData name="Athanasios Grigorios Tsarnadelis" userId="f2f694e2-f339-41d6-8dfd-b27f5306f64b" providerId="ADAL" clId="{FB8CBDE7-C2FD-4197-B533-BD2444E028F7}" dt="2024-12-11T18:30:00.688" v="3053" actId="47"/>
        <pc:sldMkLst>
          <pc:docMk/>
          <pc:sldMk cId="661501844" sldId="353"/>
        </pc:sldMkLst>
      </pc:sldChg>
      <pc:sldChg chg="modTransition">
        <pc:chgData name="Athanasios Grigorios Tsarnadelis" userId="f2f694e2-f339-41d6-8dfd-b27f5306f64b" providerId="ADAL" clId="{FB8CBDE7-C2FD-4197-B533-BD2444E028F7}" dt="2024-12-11T17:13:21.333" v="2950"/>
        <pc:sldMkLst>
          <pc:docMk/>
          <pc:sldMk cId="2853457766" sldId="355"/>
        </pc:sldMkLst>
      </pc:sldChg>
      <pc:sldChg chg="modSp mod">
        <pc:chgData name="Athanasios Grigorios Tsarnadelis" userId="f2f694e2-f339-41d6-8dfd-b27f5306f64b" providerId="ADAL" clId="{FB8CBDE7-C2FD-4197-B533-BD2444E028F7}" dt="2024-12-11T18:28:14.903" v="3043" actId="1076"/>
        <pc:sldMkLst>
          <pc:docMk/>
          <pc:sldMk cId="2441033934" sldId="357"/>
        </pc:sldMkLst>
        <pc:spChg chg="mod">
          <ac:chgData name="Athanasios Grigorios Tsarnadelis" userId="f2f694e2-f339-41d6-8dfd-b27f5306f64b" providerId="ADAL" clId="{FB8CBDE7-C2FD-4197-B533-BD2444E028F7}" dt="2024-12-11T18:28:12.826" v="3042" actId="1076"/>
          <ac:spMkLst>
            <pc:docMk/>
            <pc:sldMk cId="2441033934" sldId="357"/>
            <ac:spMk id="2" creationId="{467C7E70-8A36-387B-34E1-7E9D33265F9A}"/>
          </ac:spMkLst>
        </pc:spChg>
        <pc:spChg chg="mod">
          <ac:chgData name="Athanasios Grigorios Tsarnadelis" userId="f2f694e2-f339-41d6-8dfd-b27f5306f64b" providerId="ADAL" clId="{FB8CBDE7-C2FD-4197-B533-BD2444E028F7}" dt="2024-12-11T18:28:01.760" v="3038" actId="1076"/>
          <ac:spMkLst>
            <pc:docMk/>
            <pc:sldMk cId="2441033934" sldId="357"/>
            <ac:spMk id="3" creationId="{642FFCE4-288C-81A8-434F-988738E47E80}"/>
          </ac:spMkLst>
        </pc:spChg>
        <pc:picChg chg="mod">
          <ac:chgData name="Athanasios Grigorios Tsarnadelis" userId="f2f694e2-f339-41d6-8dfd-b27f5306f64b" providerId="ADAL" clId="{FB8CBDE7-C2FD-4197-B533-BD2444E028F7}" dt="2024-12-11T18:28:14.903" v="3043" actId="1076"/>
          <ac:picMkLst>
            <pc:docMk/>
            <pc:sldMk cId="2441033934" sldId="357"/>
            <ac:picMk id="6" creationId="{0D308686-E347-0ABA-A565-8514103B43A5}"/>
          </ac:picMkLst>
        </pc:picChg>
      </pc:sldChg>
      <pc:sldChg chg="modSp mod">
        <pc:chgData name="Athanasios Grigorios Tsarnadelis" userId="f2f694e2-f339-41d6-8dfd-b27f5306f64b" providerId="ADAL" clId="{FB8CBDE7-C2FD-4197-B533-BD2444E028F7}" dt="2024-12-11T18:28:29.016" v="3048" actId="1076"/>
        <pc:sldMkLst>
          <pc:docMk/>
          <pc:sldMk cId="28886009" sldId="358"/>
        </pc:sldMkLst>
        <pc:spChg chg="mod">
          <ac:chgData name="Athanasios Grigorios Tsarnadelis" userId="f2f694e2-f339-41d6-8dfd-b27f5306f64b" providerId="ADAL" clId="{FB8CBDE7-C2FD-4197-B533-BD2444E028F7}" dt="2024-12-11T18:28:26.952" v="3047" actId="1076"/>
          <ac:spMkLst>
            <pc:docMk/>
            <pc:sldMk cId="28886009" sldId="358"/>
            <ac:spMk id="2" creationId="{467C7E70-8A36-387B-34E1-7E9D33265F9A}"/>
          </ac:spMkLst>
        </pc:spChg>
        <pc:spChg chg="mod">
          <ac:chgData name="Athanasios Grigorios Tsarnadelis" userId="f2f694e2-f339-41d6-8dfd-b27f5306f64b" providerId="ADAL" clId="{FB8CBDE7-C2FD-4197-B533-BD2444E028F7}" dt="2024-12-11T18:28:19.977" v="3044" actId="1076"/>
          <ac:spMkLst>
            <pc:docMk/>
            <pc:sldMk cId="28886009" sldId="358"/>
            <ac:spMk id="3" creationId="{642FFCE4-288C-81A8-434F-988738E47E80}"/>
          </ac:spMkLst>
        </pc:spChg>
        <pc:picChg chg="mod">
          <ac:chgData name="Athanasios Grigorios Tsarnadelis" userId="f2f694e2-f339-41d6-8dfd-b27f5306f64b" providerId="ADAL" clId="{FB8CBDE7-C2FD-4197-B533-BD2444E028F7}" dt="2024-12-11T18:28:29.016" v="3048" actId="1076"/>
          <ac:picMkLst>
            <pc:docMk/>
            <pc:sldMk cId="28886009" sldId="358"/>
            <ac:picMk id="7" creationId="{DDC39CB7-8C71-D8B0-81A0-2B76491F65A4}"/>
          </ac:picMkLst>
        </pc:picChg>
      </pc:sldChg>
      <pc:sldChg chg="mod modShow">
        <pc:chgData name="Athanasios Grigorios Tsarnadelis" userId="f2f694e2-f339-41d6-8dfd-b27f5306f64b" providerId="ADAL" clId="{FB8CBDE7-C2FD-4197-B533-BD2444E028F7}" dt="2024-12-11T17:22:09.888" v="2954" actId="729"/>
        <pc:sldMkLst>
          <pc:docMk/>
          <pc:sldMk cId="1052601381" sldId="370"/>
        </pc:sldMkLst>
      </pc:sldChg>
      <pc:sldChg chg="modSp mod">
        <pc:chgData name="Athanasios Grigorios Tsarnadelis" userId="f2f694e2-f339-41d6-8dfd-b27f5306f64b" providerId="ADAL" clId="{FB8CBDE7-C2FD-4197-B533-BD2444E028F7}" dt="2024-12-11T14:48:46.578" v="2941" actId="20577"/>
        <pc:sldMkLst>
          <pc:docMk/>
          <pc:sldMk cId="2764766833" sldId="371"/>
        </pc:sldMkLst>
        <pc:spChg chg="mod">
          <ac:chgData name="Athanasios Grigorios Tsarnadelis" userId="f2f694e2-f339-41d6-8dfd-b27f5306f64b" providerId="ADAL" clId="{FB8CBDE7-C2FD-4197-B533-BD2444E028F7}" dt="2024-12-11T14:48:46.578" v="2941" actId="20577"/>
          <ac:spMkLst>
            <pc:docMk/>
            <pc:sldMk cId="2764766833" sldId="371"/>
            <ac:spMk id="2" creationId="{467C7E70-8A36-387B-34E1-7E9D33265F9A}"/>
          </ac:spMkLst>
        </pc:spChg>
      </pc:sldChg>
      <pc:sldChg chg="addSp delSp modSp add del mod">
        <pc:chgData name="Athanasios Grigorios Tsarnadelis" userId="f2f694e2-f339-41d6-8dfd-b27f5306f64b" providerId="ADAL" clId="{FB8CBDE7-C2FD-4197-B533-BD2444E028F7}" dt="2024-12-11T18:38:58.759" v="3054" actId="47"/>
        <pc:sldMkLst>
          <pc:docMk/>
          <pc:sldMk cId="3708425621" sldId="374"/>
        </pc:sldMkLst>
        <pc:spChg chg="add del mod">
          <ac:chgData name="Athanasios Grigorios Tsarnadelis" userId="f2f694e2-f339-41d6-8dfd-b27f5306f64b" providerId="ADAL" clId="{FB8CBDE7-C2FD-4197-B533-BD2444E028F7}" dt="2024-12-11T17:42:06.500" v="2973" actId="478"/>
          <ac:spMkLst>
            <pc:docMk/>
            <pc:sldMk cId="3708425621" sldId="374"/>
            <ac:spMk id="2" creationId="{CEFF898C-4058-EB35-0ADD-B03860269677}"/>
          </ac:spMkLst>
        </pc:spChg>
        <pc:spChg chg="mod">
          <ac:chgData name="Athanasios Grigorios Tsarnadelis" userId="f2f694e2-f339-41d6-8dfd-b27f5306f64b" providerId="ADAL" clId="{FB8CBDE7-C2FD-4197-B533-BD2444E028F7}" dt="2024-12-11T17:41:50.333" v="2970" actId="20577"/>
          <ac:spMkLst>
            <pc:docMk/>
            <pc:sldMk cId="3708425621" sldId="374"/>
            <ac:spMk id="3" creationId="{96AD3289-5939-E8DA-CC18-81B8E70FA7BA}"/>
          </ac:spMkLst>
        </pc:spChg>
        <pc:spChg chg="add mod">
          <ac:chgData name="Athanasios Grigorios Tsarnadelis" userId="f2f694e2-f339-41d6-8dfd-b27f5306f64b" providerId="ADAL" clId="{FB8CBDE7-C2FD-4197-B533-BD2444E028F7}" dt="2024-12-11T17:52:14.188" v="3037" actId="20577"/>
          <ac:spMkLst>
            <pc:docMk/>
            <pc:sldMk cId="3708425621" sldId="374"/>
            <ac:spMk id="4" creationId="{DE27D3C0-A4F0-424F-5F97-207DA5026309}"/>
          </ac:spMkLst>
        </pc:spChg>
        <pc:picChg chg="del">
          <ac:chgData name="Athanasios Grigorios Tsarnadelis" userId="f2f694e2-f339-41d6-8dfd-b27f5306f64b" providerId="ADAL" clId="{FB8CBDE7-C2FD-4197-B533-BD2444E028F7}" dt="2024-12-11T17:41:57.420" v="2971" actId="478"/>
          <ac:picMkLst>
            <pc:docMk/>
            <pc:sldMk cId="3708425621" sldId="374"/>
            <ac:picMk id="8" creationId="{E37ABD07-595D-A0D0-C3AA-BDD41BB51E53}"/>
          </ac:picMkLst>
        </pc:picChg>
      </pc:sldChg>
      <pc:sldMasterChg chg="delSldLayout modSldLayout">
        <pc:chgData name="Athanasios Grigorios Tsarnadelis" userId="f2f694e2-f339-41d6-8dfd-b27f5306f64b" providerId="ADAL" clId="{FB8CBDE7-C2FD-4197-B533-BD2444E028F7}" dt="2024-12-11T18:30:00.688" v="3053" actId="47"/>
        <pc:sldMasterMkLst>
          <pc:docMk/>
          <pc:sldMasterMk cId="0" sldId="2147483707"/>
        </pc:sldMasterMkLst>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49"/>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0"/>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1"/>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2"/>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4"/>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5"/>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6"/>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57"/>
          </pc:sldLayoutMkLst>
        </pc:sldLayoutChg>
        <pc:sldLayoutChg chg="del">
          <pc:chgData name="Athanasios Grigorios Tsarnadelis" userId="f2f694e2-f339-41d6-8dfd-b27f5306f64b" providerId="ADAL" clId="{FB8CBDE7-C2FD-4197-B533-BD2444E028F7}" dt="2024-12-11T14:44:16.784" v="2939" actId="2696"/>
          <pc:sldLayoutMkLst>
            <pc:docMk/>
            <pc:sldMasterMk cId="0" sldId="2147483707"/>
            <pc:sldLayoutMk cId="0" sldId="2147483659"/>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2"/>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3"/>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4"/>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5"/>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6"/>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7"/>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8"/>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69"/>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0"/>
          </pc:sldLayoutMkLst>
        </pc:sldLayoutChg>
        <pc:sldLayoutChg chg="del">
          <pc:chgData name="Athanasios Grigorios Tsarnadelis" userId="f2f694e2-f339-41d6-8dfd-b27f5306f64b" providerId="ADAL" clId="{FB8CBDE7-C2FD-4197-B533-BD2444E028F7}" dt="2024-12-11T18:29:22.664" v="3050" actId="47"/>
          <pc:sldLayoutMkLst>
            <pc:docMk/>
            <pc:sldMasterMk cId="0" sldId="2147483707"/>
            <pc:sldLayoutMk cId="0" sldId="2147483671"/>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2"/>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3"/>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4"/>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6"/>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7"/>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8"/>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79"/>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0"/>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2"/>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3"/>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4"/>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5"/>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6"/>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7"/>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8"/>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89"/>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1"/>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2"/>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3"/>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4"/>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5"/>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6"/>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7"/>
          </pc:sldLayoutMkLst>
        </pc:sldLayoutChg>
        <pc:sldLayoutChg chg="del">
          <pc:chgData name="Athanasios Grigorios Tsarnadelis" userId="f2f694e2-f339-41d6-8dfd-b27f5306f64b" providerId="ADAL" clId="{FB8CBDE7-C2FD-4197-B533-BD2444E028F7}" dt="2024-12-11T18:30:00.688" v="3053" actId="47"/>
          <pc:sldLayoutMkLst>
            <pc:docMk/>
            <pc:sldMasterMk cId="0" sldId="2147483707"/>
            <pc:sldLayoutMk cId="0" sldId="2147483698"/>
          </pc:sldLayoutMkLst>
        </pc:sldLayoutChg>
        <pc:sldLayoutChg chg="delSp mod">
          <pc:chgData name="Athanasios Grigorios Tsarnadelis" userId="f2f694e2-f339-41d6-8dfd-b27f5306f64b" providerId="ADAL" clId="{FB8CBDE7-C2FD-4197-B533-BD2444E028F7}" dt="2024-12-04T17:28:01.223" v="0" actId="478"/>
          <pc:sldLayoutMkLst>
            <pc:docMk/>
            <pc:sldMasterMk cId="0" sldId="2147483707"/>
            <pc:sldLayoutMk cId="0" sldId="2147483699"/>
          </pc:sldLayoutMkLst>
        </pc:sldLayoutChg>
      </pc:sldMasterChg>
      <pc:sldMasterChg chg="del delSldLayout">
        <pc:chgData name="Athanasios Grigorios Tsarnadelis" userId="f2f694e2-f339-41d6-8dfd-b27f5306f64b" providerId="ADAL" clId="{FB8CBDE7-C2FD-4197-B533-BD2444E028F7}" dt="2024-12-11T18:29:15.921" v="3049" actId="47"/>
        <pc:sldMasterMkLst>
          <pc:docMk/>
          <pc:sldMasterMk cId="0" sldId="2147483708"/>
        </pc:sldMasterMkLst>
        <pc:sldLayoutChg chg="del">
          <pc:chgData name="Athanasios Grigorios Tsarnadelis" userId="f2f694e2-f339-41d6-8dfd-b27f5306f64b" providerId="ADAL" clId="{FB8CBDE7-C2FD-4197-B533-BD2444E028F7}" dt="2024-12-11T18:29:15.921" v="3049" actId="47"/>
          <pc:sldLayoutMkLst>
            <pc:docMk/>
            <pc:sldMasterMk cId="0" sldId="2147483708"/>
            <pc:sldLayoutMk cId="0" sldId="2147483704"/>
          </pc:sldLayoutMkLst>
        </pc:sldLayoutChg>
        <pc:sldLayoutChg chg="del">
          <pc:chgData name="Athanasios Grigorios Tsarnadelis" userId="f2f694e2-f339-41d6-8dfd-b27f5306f64b" providerId="ADAL" clId="{FB8CBDE7-C2FD-4197-B533-BD2444E028F7}" dt="2024-12-11T18:29:15.921" v="3049" actId="47"/>
          <pc:sldLayoutMkLst>
            <pc:docMk/>
            <pc:sldMasterMk cId="0" sldId="2147483708"/>
            <pc:sldLayoutMk cId="0" sldId="2147483705"/>
          </pc:sldLayoutMkLst>
        </pc:sldLayoutChg>
      </pc:sldMasterChg>
      <pc:sldMasterChg chg="del delSldLayout">
        <pc:chgData name="Athanasios Grigorios Tsarnadelis" userId="f2f694e2-f339-41d6-8dfd-b27f5306f64b" providerId="ADAL" clId="{FB8CBDE7-C2FD-4197-B533-BD2444E028F7}" dt="2024-12-11T18:29:15.921" v="3049" actId="47"/>
        <pc:sldMasterMkLst>
          <pc:docMk/>
          <pc:sldMasterMk cId="0" sldId="2147483709"/>
        </pc:sldMasterMkLst>
        <pc:sldLayoutChg chg="del">
          <pc:chgData name="Athanasios Grigorios Tsarnadelis" userId="f2f694e2-f339-41d6-8dfd-b27f5306f64b" providerId="ADAL" clId="{FB8CBDE7-C2FD-4197-B533-BD2444E028F7}" dt="2024-12-11T18:29:15.921" v="3049" actId="47"/>
          <pc:sldLayoutMkLst>
            <pc:docMk/>
            <pc:sldMasterMk cId="0" sldId="2147483709"/>
            <pc:sldLayoutMk cId="0" sldId="2147483706"/>
          </pc:sldLayoutMkLst>
        </pc:sldLayoutChg>
      </pc:sldMasterChg>
    </pc:docChg>
  </pc:docChgLst>
  <pc:docChgLst>
    <pc:chgData name="Georgios Pittis" userId="S::gkpittis@office365.auth.gr::cc3232c3-e176-4284-a211-25ca76695d70" providerId="AD" clId="Web-{59F5F430-C74E-9D32-9970-A80FD69C61B6}"/>
    <pc:docChg chg="addSld delSld modSld sldOrd">
      <pc:chgData name="Georgios Pittis" userId="S::gkpittis@office365.auth.gr::cc3232c3-e176-4284-a211-25ca76695d70" providerId="AD" clId="Web-{59F5F430-C74E-9D32-9970-A80FD69C61B6}" dt="2024-12-09T19:48:49.409" v="1734" actId="20577"/>
      <pc:docMkLst>
        <pc:docMk/>
      </pc:docMkLst>
      <pc:sldChg chg="modSp">
        <pc:chgData name="Georgios Pittis" userId="S::gkpittis@office365.auth.gr::cc3232c3-e176-4284-a211-25ca76695d70" providerId="AD" clId="Web-{59F5F430-C74E-9D32-9970-A80FD69C61B6}" dt="2024-12-09T19:14:04.549" v="1209" actId="1076"/>
        <pc:sldMkLst>
          <pc:docMk/>
          <pc:sldMk cId="0" sldId="259"/>
        </pc:sldMkLst>
        <pc:spChg chg="mod">
          <ac:chgData name="Georgios Pittis" userId="S::gkpittis@office365.auth.gr::cc3232c3-e176-4284-a211-25ca76695d70" providerId="AD" clId="Web-{59F5F430-C74E-9D32-9970-A80FD69C61B6}" dt="2024-12-09T18:24:01.449" v="800" actId="20577"/>
          <ac:spMkLst>
            <pc:docMk/>
            <pc:sldMk cId="0" sldId="259"/>
            <ac:spMk id="750" creationId="{00000000-0000-0000-0000-000000000000}"/>
          </ac:spMkLst>
        </pc:spChg>
        <pc:spChg chg="mod">
          <ac:chgData name="Georgios Pittis" userId="S::gkpittis@office365.auth.gr::cc3232c3-e176-4284-a211-25ca76695d70" providerId="AD" clId="Web-{59F5F430-C74E-9D32-9970-A80FD69C61B6}" dt="2024-12-09T19:13:59.159" v="1208" actId="20577"/>
          <ac:spMkLst>
            <pc:docMk/>
            <pc:sldMk cId="0" sldId="259"/>
            <ac:spMk id="755" creationId="{00000000-0000-0000-0000-000000000000}"/>
          </ac:spMkLst>
        </pc:spChg>
        <pc:spChg chg="mod">
          <ac:chgData name="Georgios Pittis" userId="S::gkpittis@office365.auth.gr::cc3232c3-e176-4284-a211-25ca76695d70" providerId="AD" clId="Web-{59F5F430-C74E-9D32-9970-A80FD69C61B6}" dt="2024-12-09T19:14:04.549" v="1209" actId="1076"/>
          <ac:spMkLst>
            <pc:docMk/>
            <pc:sldMk cId="0" sldId="259"/>
            <ac:spMk id="756" creationId="{00000000-0000-0000-0000-000000000000}"/>
          </ac:spMkLst>
        </pc:spChg>
      </pc:sldChg>
      <pc:sldChg chg="modSp">
        <pc:chgData name="Georgios Pittis" userId="S::gkpittis@office365.auth.gr::cc3232c3-e176-4284-a211-25ca76695d70" providerId="AD" clId="Web-{59F5F430-C74E-9D32-9970-A80FD69C61B6}" dt="2024-12-09T19:15:24.629" v="1213" actId="20577"/>
        <pc:sldMkLst>
          <pc:docMk/>
          <pc:sldMk cId="1848951058" sldId="315"/>
        </pc:sldMkLst>
        <pc:spChg chg="mod">
          <ac:chgData name="Georgios Pittis" userId="S::gkpittis@office365.auth.gr::cc3232c3-e176-4284-a211-25ca76695d70" providerId="AD" clId="Web-{59F5F430-C74E-9D32-9970-A80FD69C61B6}" dt="2024-12-09T19:15:24.629" v="1213" actId="20577"/>
          <ac:spMkLst>
            <pc:docMk/>
            <pc:sldMk cId="1848951058" sldId="315"/>
            <ac:spMk id="1853" creationId="{00000000-0000-0000-0000-000000000000}"/>
          </ac:spMkLst>
        </pc:spChg>
      </pc:sldChg>
      <pc:sldChg chg="modSp">
        <pc:chgData name="Georgios Pittis" userId="S::gkpittis@office365.auth.gr::cc3232c3-e176-4284-a211-25ca76695d70" providerId="AD" clId="Web-{59F5F430-C74E-9D32-9970-A80FD69C61B6}" dt="2024-12-09T19:08:46.058" v="1194" actId="20577"/>
        <pc:sldMkLst>
          <pc:docMk/>
          <pc:sldMk cId="2853457766" sldId="355"/>
        </pc:sldMkLst>
        <pc:spChg chg="mod">
          <ac:chgData name="Georgios Pittis" userId="S::gkpittis@office365.auth.gr::cc3232c3-e176-4284-a211-25ca76695d70" providerId="AD" clId="Web-{59F5F430-C74E-9D32-9970-A80FD69C61B6}" dt="2024-12-09T19:08:46.058" v="1194" actId="20577"/>
          <ac:spMkLst>
            <pc:docMk/>
            <pc:sldMk cId="2853457766" sldId="355"/>
            <ac:spMk id="763" creationId="{00000000-0000-0000-0000-000000000000}"/>
          </ac:spMkLst>
        </pc:spChg>
      </pc:sldChg>
      <pc:sldChg chg="addSp delSp modSp">
        <pc:chgData name="Georgios Pittis" userId="S::gkpittis@office365.auth.gr::cc3232c3-e176-4284-a211-25ca76695d70" providerId="AD" clId="Web-{59F5F430-C74E-9D32-9970-A80FD69C61B6}" dt="2024-12-09T18:21:39.055" v="790" actId="1076"/>
        <pc:sldMkLst>
          <pc:docMk/>
          <pc:sldMk cId="1831402520" sldId="356"/>
        </pc:sldMkLst>
        <pc:picChg chg="del">
          <ac:chgData name="Georgios Pittis" userId="S::gkpittis@office365.auth.gr::cc3232c3-e176-4284-a211-25ca76695d70" providerId="AD" clId="Web-{59F5F430-C74E-9D32-9970-A80FD69C61B6}" dt="2024-12-09T18:17:03.893" v="771"/>
          <ac:picMkLst>
            <pc:docMk/>
            <pc:sldMk cId="1831402520" sldId="356"/>
            <ac:picMk id="2" creationId="{71C38C31-3227-AFD8-7A50-161E1EA95257}"/>
          </ac:picMkLst>
        </pc:picChg>
        <pc:picChg chg="add del mod">
          <ac:chgData name="Georgios Pittis" userId="S::gkpittis@office365.auth.gr::cc3232c3-e176-4284-a211-25ca76695d70" providerId="AD" clId="Web-{59F5F430-C74E-9D32-9970-A80FD69C61B6}" dt="2024-12-09T18:21:18.648" v="779"/>
          <ac:picMkLst>
            <pc:docMk/>
            <pc:sldMk cId="1831402520" sldId="356"/>
            <ac:picMk id="3" creationId="{9D663617-447F-C59B-D0FD-32AE6838C5F1}"/>
          </ac:picMkLst>
        </pc:picChg>
        <pc:picChg chg="add mod">
          <ac:chgData name="Georgios Pittis" userId="S::gkpittis@office365.auth.gr::cc3232c3-e176-4284-a211-25ca76695d70" providerId="AD" clId="Web-{59F5F430-C74E-9D32-9970-A80FD69C61B6}" dt="2024-12-09T18:21:39.055" v="790" actId="1076"/>
          <ac:picMkLst>
            <pc:docMk/>
            <pc:sldMk cId="1831402520" sldId="356"/>
            <ac:picMk id="4" creationId="{91612BDE-3CF7-5BBD-6CA7-6FE3725BECBB}"/>
          </ac:picMkLst>
        </pc:picChg>
      </pc:sldChg>
      <pc:sldChg chg="modSp">
        <pc:chgData name="Georgios Pittis" userId="S::gkpittis@office365.auth.gr::cc3232c3-e176-4284-a211-25ca76695d70" providerId="AD" clId="Web-{59F5F430-C74E-9D32-9970-A80FD69C61B6}" dt="2024-12-09T18:51:43.956" v="1014" actId="20577"/>
        <pc:sldMkLst>
          <pc:docMk/>
          <pc:sldMk cId="2441033934" sldId="357"/>
        </pc:sldMkLst>
        <pc:spChg chg="mod">
          <ac:chgData name="Georgios Pittis" userId="S::gkpittis@office365.auth.gr::cc3232c3-e176-4284-a211-25ca76695d70" providerId="AD" clId="Web-{59F5F430-C74E-9D32-9970-A80FD69C61B6}" dt="2024-12-09T18:51:43.956" v="1014" actId="20577"/>
          <ac:spMkLst>
            <pc:docMk/>
            <pc:sldMk cId="2441033934" sldId="357"/>
            <ac:spMk id="2" creationId="{467C7E70-8A36-387B-34E1-7E9D33265F9A}"/>
          </ac:spMkLst>
        </pc:spChg>
        <pc:picChg chg="mod">
          <ac:chgData name="Georgios Pittis" userId="S::gkpittis@office365.auth.gr::cc3232c3-e176-4284-a211-25ca76695d70" providerId="AD" clId="Web-{59F5F430-C74E-9D32-9970-A80FD69C61B6}" dt="2024-12-09T17:13:10.462" v="45" actId="14100"/>
          <ac:picMkLst>
            <pc:docMk/>
            <pc:sldMk cId="2441033934" sldId="357"/>
            <ac:picMk id="6" creationId="{0D308686-E347-0ABA-A565-8514103B43A5}"/>
          </ac:picMkLst>
        </pc:picChg>
      </pc:sldChg>
      <pc:sldChg chg="addSp delSp modSp">
        <pc:chgData name="Georgios Pittis" userId="S::gkpittis@office365.auth.gr::cc3232c3-e176-4284-a211-25ca76695d70" providerId="AD" clId="Web-{59F5F430-C74E-9D32-9970-A80FD69C61B6}" dt="2024-12-09T19:11:43.030" v="1200" actId="20577"/>
        <pc:sldMkLst>
          <pc:docMk/>
          <pc:sldMk cId="28886009" sldId="358"/>
        </pc:sldMkLst>
        <pc:spChg chg="mod">
          <ac:chgData name="Georgios Pittis" userId="S::gkpittis@office365.auth.gr::cc3232c3-e176-4284-a211-25ca76695d70" providerId="AD" clId="Web-{59F5F430-C74E-9D32-9970-A80FD69C61B6}" dt="2024-12-09T19:11:43.030" v="1200" actId="20577"/>
          <ac:spMkLst>
            <pc:docMk/>
            <pc:sldMk cId="28886009" sldId="358"/>
            <ac:spMk id="2" creationId="{467C7E70-8A36-387B-34E1-7E9D33265F9A}"/>
          </ac:spMkLst>
        </pc:spChg>
        <pc:spChg chg="add del mod">
          <ac:chgData name="Georgios Pittis" userId="S::gkpittis@office365.auth.gr::cc3232c3-e176-4284-a211-25ca76695d70" providerId="AD" clId="Web-{59F5F430-C74E-9D32-9970-A80FD69C61B6}" dt="2024-12-09T17:10:45.709" v="13"/>
          <ac:spMkLst>
            <pc:docMk/>
            <pc:sldMk cId="28886009" sldId="358"/>
            <ac:spMk id="4" creationId="{58D33CAA-9EDE-349C-901C-50D41BFEEC71}"/>
          </ac:spMkLst>
        </pc:spChg>
        <pc:spChg chg="add del mod">
          <ac:chgData name="Georgios Pittis" userId="S::gkpittis@office365.auth.gr::cc3232c3-e176-4284-a211-25ca76695d70" providerId="AD" clId="Web-{59F5F430-C74E-9D32-9970-A80FD69C61B6}" dt="2024-12-09T17:11:42.741" v="31"/>
          <ac:spMkLst>
            <pc:docMk/>
            <pc:sldMk cId="28886009" sldId="358"/>
            <ac:spMk id="5" creationId="{218D1E23-F15E-5450-188E-5D26656FE16F}"/>
          </ac:spMkLst>
        </pc:spChg>
        <pc:picChg chg="add del mod">
          <ac:chgData name="Georgios Pittis" userId="S::gkpittis@office365.auth.gr::cc3232c3-e176-4284-a211-25ca76695d70" providerId="AD" clId="Web-{59F5F430-C74E-9D32-9970-A80FD69C61B6}" dt="2024-12-09T17:10:24.614" v="8"/>
          <ac:picMkLst>
            <pc:docMk/>
            <pc:sldMk cId="28886009" sldId="358"/>
            <ac:picMk id="6" creationId="{0D308686-E347-0ABA-A565-8514103B43A5}"/>
          </ac:picMkLst>
        </pc:picChg>
        <pc:picChg chg="add mod">
          <ac:chgData name="Georgios Pittis" userId="S::gkpittis@office365.auth.gr::cc3232c3-e176-4284-a211-25ca76695d70" providerId="AD" clId="Web-{59F5F430-C74E-9D32-9970-A80FD69C61B6}" dt="2024-12-09T17:17:32.108" v="121" actId="14100"/>
          <ac:picMkLst>
            <pc:docMk/>
            <pc:sldMk cId="28886009" sldId="358"/>
            <ac:picMk id="7" creationId="{DDC39CB7-8C71-D8B0-81A0-2B76491F65A4}"/>
          </ac:picMkLst>
        </pc:picChg>
      </pc:sldChg>
      <pc:sldChg chg="addSp delSp modSp add ord replId">
        <pc:chgData name="Georgios Pittis" userId="S::gkpittis@office365.auth.gr::cc3232c3-e176-4284-a211-25ca76695d70" providerId="AD" clId="Web-{59F5F430-C74E-9D32-9970-A80FD69C61B6}" dt="2024-12-09T19:05:33.881" v="1148" actId="20577"/>
        <pc:sldMkLst>
          <pc:docMk/>
          <pc:sldMk cId="1808607659" sldId="359"/>
        </pc:sldMkLst>
        <pc:spChg chg="add mod">
          <ac:chgData name="Georgios Pittis" userId="S::gkpittis@office365.auth.gr::cc3232c3-e176-4284-a211-25ca76695d70" providerId="AD" clId="Web-{59F5F430-C74E-9D32-9970-A80FD69C61B6}" dt="2024-12-09T19:02:48.581" v="1108" actId="14100"/>
          <ac:spMkLst>
            <pc:docMk/>
            <pc:sldMk cId="1808607659" sldId="359"/>
            <ac:spMk id="4" creationId="{C29B6091-3EE8-BB2B-BEE3-F065BB364A0D}"/>
          </ac:spMkLst>
        </pc:spChg>
        <pc:spChg chg="del">
          <ac:chgData name="Georgios Pittis" userId="S::gkpittis@office365.auth.gr::cc3232c3-e176-4284-a211-25ca76695d70" providerId="AD" clId="Web-{59F5F430-C74E-9D32-9970-A80FD69C61B6}" dt="2024-12-09T17:30:50.439" v="180"/>
          <ac:spMkLst>
            <pc:docMk/>
            <pc:sldMk cId="1808607659" sldId="359"/>
            <ac:spMk id="5" creationId="{E742A113-D6A6-5BF2-75EC-B1540BA6363B}"/>
          </ac:spMkLst>
        </pc:spChg>
        <pc:spChg chg="del mod">
          <ac:chgData name="Georgios Pittis" userId="S::gkpittis@office365.auth.gr::cc3232c3-e176-4284-a211-25ca76695d70" providerId="AD" clId="Web-{59F5F430-C74E-9D32-9970-A80FD69C61B6}" dt="2024-12-09T17:34:27.397" v="205"/>
          <ac:spMkLst>
            <pc:docMk/>
            <pc:sldMk cId="1808607659" sldId="359"/>
            <ac:spMk id="6" creationId="{D3BBF440-17B6-0CE2-B8DF-44E01DDA68C2}"/>
          </ac:spMkLst>
        </pc:spChg>
        <pc:spChg chg="mod">
          <ac:chgData name="Georgios Pittis" userId="S::gkpittis@office365.auth.gr::cc3232c3-e176-4284-a211-25ca76695d70" providerId="AD" clId="Web-{59F5F430-C74E-9D32-9970-A80FD69C61B6}" dt="2024-12-09T17:47:44.525" v="394" actId="20577"/>
          <ac:spMkLst>
            <pc:docMk/>
            <pc:sldMk cId="1808607659" sldId="359"/>
            <ac:spMk id="762" creationId="{A569D38B-F58D-1FD0-569E-41D8D3686771}"/>
          </ac:spMkLst>
        </pc:spChg>
        <pc:spChg chg="mod">
          <ac:chgData name="Georgios Pittis" userId="S::gkpittis@office365.auth.gr::cc3232c3-e176-4284-a211-25ca76695d70" providerId="AD" clId="Web-{59F5F430-C74E-9D32-9970-A80FD69C61B6}" dt="2024-12-09T19:05:33.881" v="1148" actId="20577"/>
          <ac:spMkLst>
            <pc:docMk/>
            <pc:sldMk cId="1808607659" sldId="359"/>
            <ac:spMk id="763" creationId="{A2EE50BD-E159-B448-AD1C-CD14DCC0A86F}"/>
          </ac:spMkLst>
        </pc:spChg>
        <pc:picChg chg="add mod">
          <ac:chgData name="Georgios Pittis" userId="S::gkpittis@office365.auth.gr::cc3232c3-e176-4284-a211-25ca76695d70" providerId="AD" clId="Web-{59F5F430-C74E-9D32-9970-A80FD69C61B6}" dt="2024-12-09T17:34:31.350" v="206" actId="1076"/>
          <ac:picMkLst>
            <pc:docMk/>
            <pc:sldMk cId="1808607659" sldId="359"/>
            <ac:picMk id="2" creationId="{CAAE964E-1771-E85E-EA63-063BD322663B}"/>
          </ac:picMkLst>
        </pc:picChg>
        <pc:picChg chg="del">
          <ac:chgData name="Georgios Pittis" userId="S::gkpittis@office365.auth.gr::cc3232c3-e176-4284-a211-25ca76695d70" providerId="AD" clId="Web-{59F5F430-C74E-9D32-9970-A80FD69C61B6}" dt="2024-12-09T17:31:38.346" v="182"/>
          <ac:picMkLst>
            <pc:docMk/>
            <pc:sldMk cId="1808607659" sldId="359"/>
            <ac:picMk id="3" creationId="{296A14A4-F529-1531-001E-83101ADAAEC4}"/>
          </ac:picMkLst>
        </pc:picChg>
      </pc:sldChg>
      <pc:sldChg chg="addSp delSp modSp add replId">
        <pc:chgData name="Georgios Pittis" userId="S::gkpittis@office365.auth.gr::cc3232c3-e176-4284-a211-25ca76695d70" providerId="AD" clId="Web-{59F5F430-C74E-9D32-9970-A80FD69C61B6}" dt="2024-12-09T19:12:30.860" v="1203" actId="20577"/>
        <pc:sldMkLst>
          <pc:docMk/>
          <pc:sldMk cId="965642054" sldId="360"/>
        </pc:sldMkLst>
        <pc:spChg chg="add mod">
          <ac:chgData name="Georgios Pittis" userId="S::gkpittis@office365.auth.gr::cc3232c3-e176-4284-a211-25ca76695d70" providerId="AD" clId="Web-{59F5F430-C74E-9D32-9970-A80FD69C61B6}" dt="2024-12-09T19:12:30.860" v="1203" actId="20577"/>
          <ac:spMkLst>
            <pc:docMk/>
            <pc:sldMk cId="965642054" sldId="360"/>
            <ac:spMk id="3" creationId="{265D646D-72C9-58F4-4B3C-C2A97418E635}"/>
          </ac:spMkLst>
        </pc:spChg>
        <pc:spChg chg="del">
          <ac:chgData name="Georgios Pittis" userId="S::gkpittis@office365.auth.gr::cc3232c3-e176-4284-a211-25ca76695d70" providerId="AD" clId="Web-{59F5F430-C74E-9D32-9970-A80FD69C61B6}" dt="2024-12-09T17:39:46.061" v="288"/>
          <ac:spMkLst>
            <pc:docMk/>
            <pc:sldMk cId="965642054" sldId="360"/>
            <ac:spMk id="4" creationId="{C29B6091-3EE8-BB2B-BEE3-F065BB364A0D}"/>
          </ac:spMkLst>
        </pc:spChg>
        <pc:spChg chg="mod">
          <ac:chgData name="Georgios Pittis" userId="S::gkpittis@office365.auth.gr::cc3232c3-e176-4284-a211-25ca76695d70" providerId="AD" clId="Web-{59F5F430-C74E-9D32-9970-A80FD69C61B6}" dt="2024-12-09T17:47:41.243" v="393" actId="20577"/>
          <ac:spMkLst>
            <pc:docMk/>
            <pc:sldMk cId="965642054" sldId="360"/>
            <ac:spMk id="762" creationId="{A569D38B-F58D-1FD0-569E-41D8D3686771}"/>
          </ac:spMkLst>
        </pc:spChg>
        <pc:spChg chg="del mod">
          <ac:chgData name="Georgios Pittis" userId="S::gkpittis@office365.auth.gr::cc3232c3-e176-4284-a211-25ca76695d70" providerId="AD" clId="Web-{59F5F430-C74E-9D32-9970-A80FD69C61B6}" dt="2024-12-09T17:39:13.607" v="274"/>
          <ac:spMkLst>
            <pc:docMk/>
            <pc:sldMk cId="965642054" sldId="360"/>
            <ac:spMk id="763" creationId="{A2EE50BD-E159-B448-AD1C-CD14DCC0A86F}"/>
          </ac:spMkLst>
        </pc:spChg>
        <pc:picChg chg="del">
          <ac:chgData name="Georgios Pittis" userId="S::gkpittis@office365.auth.gr::cc3232c3-e176-4284-a211-25ca76695d70" providerId="AD" clId="Web-{59F5F430-C74E-9D32-9970-A80FD69C61B6}" dt="2024-12-09T17:39:44.795" v="287"/>
          <ac:picMkLst>
            <pc:docMk/>
            <pc:sldMk cId="965642054" sldId="360"/>
            <ac:picMk id="2" creationId="{CAAE964E-1771-E85E-EA63-063BD322663B}"/>
          </ac:picMkLst>
        </pc:picChg>
      </pc:sldChg>
      <pc:sldChg chg="modSp add replId">
        <pc:chgData name="Georgios Pittis" userId="S::gkpittis@office365.auth.gr::cc3232c3-e176-4284-a211-25ca76695d70" providerId="AD" clId="Web-{59F5F430-C74E-9D32-9970-A80FD69C61B6}" dt="2024-12-09T19:01:48.923" v="1104" actId="1076"/>
        <pc:sldMkLst>
          <pc:docMk/>
          <pc:sldMk cId="1368532846" sldId="361"/>
        </pc:sldMkLst>
        <pc:spChg chg="mod">
          <ac:chgData name="Georgios Pittis" userId="S::gkpittis@office365.auth.gr::cc3232c3-e176-4284-a211-25ca76695d70" providerId="AD" clId="Web-{59F5F430-C74E-9D32-9970-A80FD69C61B6}" dt="2024-12-09T19:01:48.923" v="1104" actId="1076"/>
          <ac:spMkLst>
            <pc:docMk/>
            <pc:sldMk cId="1368532846" sldId="361"/>
            <ac:spMk id="3" creationId="{265D646D-72C9-58F4-4B3C-C2A97418E635}"/>
          </ac:spMkLst>
        </pc:spChg>
        <pc:spChg chg="mod">
          <ac:chgData name="Georgios Pittis" userId="S::gkpittis@office365.auth.gr::cc3232c3-e176-4284-a211-25ca76695d70" providerId="AD" clId="Web-{59F5F430-C74E-9D32-9970-A80FD69C61B6}" dt="2024-12-09T17:54:18.127" v="595" actId="20577"/>
          <ac:spMkLst>
            <pc:docMk/>
            <pc:sldMk cId="1368532846" sldId="361"/>
            <ac:spMk id="762" creationId="{A569D38B-F58D-1FD0-569E-41D8D3686771}"/>
          </ac:spMkLst>
        </pc:spChg>
      </pc:sldChg>
      <pc:sldChg chg="modSp add del replId">
        <pc:chgData name="Georgios Pittis" userId="S::gkpittis@office365.auth.gr::cc3232c3-e176-4284-a211-25ca76695d70" providerId="AD" clId="Web-{59F5F430-C74E-9D32-9970-A80FD69C61B6}" dt="2024-12-09T17:54:09.315" v="593"/>
        <pc:sldMkLst>
          <pc:docMk/>
          <pc:sldMk cId="2029360470" sldId="361"/>
        </pc:sldMkLst>
        <pc:spChg chg="mod">
          <ac:chgData name="Georgios Pittis" userId="S::gkpittis@office365.auth.gr::cc3232c3-e176-4284-a211-25ca76695d70" providerId="AD" clId="Web-{59F5F430-C74E-9D32-9970-A80FD69C61B6}" dt="2024-12-09T17:46:59.930" v="391" actId="20577"/>
          <ac:spMkLst>
            <pc:docMk/>
            <pc:sldMk cId="2029360470" sldId="361"/>
            <ac:spMk id="762" creationId="{A569D38B-F58D-1FD0-569E-41D8D3686771}"/>
          </ac:spMkLst>
        </pc:spChg>
      </pc:sldChg>
      <pc:sldChg chg="addSp delSp modSp add replId">
        <pc:chgData name="Georgios Pittis" userId="S::gkpittis@office365.auth.gr::cc3232c3-e176-4284-a211-25ca76695d70" providerId="AD" clId="Web-{59F5F430-C74E-9D32-9970-A80FD69C61B6}" dt="2024-12-09T19:32:47.419" v="1507" actId="20577"/>
        <pc:sldMkLst>
          <pc:docMk/>
          <pc:sldMk cId="1558425757" sldId="362"/>
        </pc:sldMkLst>
        <pc:spChg chg="del mod">
          <ac:chgData name="Georgios Pittis" userId="S::gkpittis@office365.auth.gr::cc3232c3-e176-4284-a211-25ca76695d70" providerId="AD" clId="Web-{59F5F430-C74E-9D32-9970-A80FD69C61B6}" dt="2024-12-09T19:20:38.886" v="1275"/>
          <ac:spMkLst>
            <pc:docMk/>
            <pc:sldMk cId="1558425757" sldId="362"/>
            <ac:spMk id="2" creationId="{467C7E70-8A36-387B-34E1-7E9D33265F9A}"/>
          </ac:spMkLst>
        </pc:spChg>
        <pc:spChg chg="mod">
          <ac:chgData name="Georgios Pittis" userId="S::gkpittis@office365.auth.gr::cc3232c3-e176-4284-a211-25ca76695d70" providerId="AD" clId="Web-{59F5F430-C74E-9D32-9970-A80FD69C61B6}" dt="2024-12-09T19:19:18.806" v="1271" actId="20577"/>
          <ac:spMkLst>
            <pc:docMk/>
            <pc:sldMk cId="1558425757" sldId="362"/>
            <ac:spMk id="3" creationId="{642FFCE4-288C-81A8-434F-988738E47E80}"/>
          </ac:spMkLst>
        </pc:spChg>
        <pc:spChg chg="add mod">
          <ac:chgData name="Georgios Pittis" userId="S::gkpittis@office365.auth.gr::cc3232c3-e176-4284-a211-25ca76695d70" providerId="AD" clId="Web-{59F5F430-C74E-9D32-9970-A80FD69C61B6}" dt="2024-12-09T19:32:47.419" v="1507" actId="20577"/>
          <ac:spMkLst>
            <pc:docMk/>
            <pc:sldMk cId="1558425757" sldId="362"/>
            <ac:spMk id="4" creationId="{B1E60FE2-7476-C648-05F0-201631B7D4D4}"/>
          </ac:spMkLst>
        </pc:spChg>
        <pc:picChg chg="del">
          <ac:chgData name="Georgios Pittis" userId="S::gkpittis@office365.auth.gr::cc3232c3-e176-4284-a211-25ca76695d70" providerId="AD" clId="Web-{59F5F430-C74E-9D32-9970-A80FD69C61B6}" dt="2024-12-09T19:19:23.025" v="1272"/>
          <ac:picMkLst>
            <pc:docMk/>
            <pc:sldMk cId="1558425757" sldId="362"/>
            <ac:picMk id="6" creationId="{0D308686-E347-0ABA-A565-8514103B43A5}"/>
          </ac:picMkLst>
        </pc:picChg>
      </pc:sldChg>
      <pc:sldChg chg="add del replId">
        <pc:chgData name="Georgios Pittis" userId="S::gkpittis@office365.auth.gr::cc3232c3-e176-4284-a211-25ca76695d70" providerId="AD" clId="Web-{59F5F430-C74E-9D32-9970-A80FD69C61B6}" dt="2024-12-09T17:54:40.190" v="598"/>
        <pc:sldMkLst>
          <pc:docMk/>
          <pc:sldMk cId="2308386980" sldId="362"/>
        </pc:sldMkLst>
      </pc:sldChg>
      <pc:sldChg chg="delSp modSp add del replId">
        <pc:chgData name="Georgios Pittis" userId="S::gkpittis@office365.auth.gr::cc3232c3-e176-4284-a211-25ca76695d70" providerId="AD" clId="Web-{59F5F430-C74E-9D32-9970-A80FD69C61B6}" dt="2024-12-09T19:18:37.884" v="1246"/>
        <pc:sldMkLst>
          <pc:docMk/>
          <pc:sldMk cId="2423660999" sldId="362"/>
        </pc:sldMkLst>
        <pc:spChg chg="mod">
          <ac:chgData name="Georgios Pittis" userId="S::gkpittis@office365.auth.gr::cc3232c3-e176-4284-a211-25ca76695d70" providerId="AD" clId="Web-{59F5F430-C74E-9D32-9970-A80FD69C61B6}" dt="2024-12-09T19:18:28.790" v="1245" actId="20577"/>
          <ac:spMkLst>
            <pc:docMk/>
            <pc:sldMk cId="2423660999" sldId="362"/>
            <ac:spMk id="3" creationId="{642FFCE4-288C-81A8-434F-988738E47E80}"/>
          </ac:spMkLst>
        </pc:spChg>
        <pc:picChg chg="del">
          <ac:chgData name="Georgios Pittis" userId="S::gkpittis@office365.auth.gr::cc3232c3-e176-4284-a211-25ca76695d70" providerId="AD" clId="Web-{59F5F430-C74E-9D32-9970-A80FD69C61B6}" dt="2024-12-09T19:17:20.882" v="1224"/>
          <ac:picMkLst>
            <pc:docMk/>
            <pc:sldMk cId="2423660999" sldId="362"/>
            <ac:picMk id="6" creationId="{0D308686-E347-0ABA-A565-8514103B43A5}"/>
          </ac:picMkLst>
        </pc:picChg>
      </pc:sldChg>
      <pc:sldChg chg="addSp delSp modSp add replId">
        <pc:chgData name="Georgios Pittis" userId="S::gkpittis@office365.auth.gr::cc3232c3-e176-4284-a211-25ca76695d70" providerId="AD" clId="Web-{59F5F430-C74E-9D32-9970-A80FD69C61B6}" dt="2024-12-09T19:31:01.291" v="1504"/>
        <pc:sldMkLst>
          <pc:docMk/>
          <pc:sldMk cId="1182247466" sldId="363"/>
        </pc:sldMkLst>
        <pc:spChg chg="mod">
          <ac:chgData name="Georgios Pittis" userId="S::gkpittis@office365.auth.gr::cc3232c3-e176-4284-a211-25ca76695d70" providerId="AD" clId="Web-{59F5F430-C74E-9D32-9970-A80FD69C61B6}" dt="2024-12-09T19:30:26.025" v="1497" actId="20577"/>
          <ac:spMkLst>
            <pc:docMk/>
            <pc:sldMk cId="1182247466" sldId="363"/>
            <ac:spMk id="3" creationId="{642FFCE4-288C-81A8-434F-988738E47E80}"/>
          </ac:spMkLst>
        </pc:spChg>
        <pc:spChg chg="del mod">
          <ac:chgData name="Georgios Pittis" userId="S::gkpittis@office365.auth.gr::cc3232c3-e176-4284-a211-25ca76695d70" providerId="AD" clId="Web-{59F5F430-C74E-9D32-9970-A80FD69C61B6}" dt="2024-12-09T19:31:01.291" v="1504"/>
          <ac:spMkLst>
            <pc:docMk/>
            <pc:sldMk cId="1182247466" sldId="363"/>
            <ac:spMk id="4" creationId="{B1E60FE2-7476-C648-05F0-201631B7D4D4}"/>
          </ac:spMkLst>
        </pc:spChg>
        <pc:picChg chg="add mod">
          <ac:chgData name="Georgios Pittis" userId="S::gkpittis@office365.auth.gr::cc3232c3-e176-4284-a211-25ca76695d70" providerId="AD" clId="Web-{59F5F430-C74E-9D32-9970-A80FD69C61B6}" dt="2024-12-09T19:31:00.557" v="1503" actId="1076"/>
          <ac:picMkLst>
            <pc:docMk/>
            <pc:sldMk cId="1182247466" sldId="363"/>
            <ac:picMk id="2" creationId="{C6C5CA4D-5FEF-BF72-93BC-A141B99350C4}"/>
          </ac:picMkLst>
        </pc:picChg>
      </pc:sldChg>
      <pc:sldChg chg="addSp delSp modSp add replId">
        <pc:chgData name="Georgios Pittis" userId="S::gkpittis@office365.auth.gr::cc3232c3-e176-4284-a211-25ca76695d70" providerId="AD" clId="Web-{59F5F430-C74E-9D32-9970-A80FD69C61B6}" dt="2024-12-09T19:41:41.524" v="1626" actId="1076"/>
        <pc:sldMkLst>
          <pc:docMk/>
          <pc:sldMk cId="1448029889" sldId="364"/>
        </pc:sldMkLst>
        <pc:spChg chg="add mod">
          <ac:chgData name="Georgios Pittis" userId="S::gkpittis@office365.auth.gr::cc3232c3-e176-4284-a211-25ca76695d70" providerId="AD" clId="Web-{59F5F430-C74E-9D32-9970-A80FD69C61B6}" dt="2024-12-09T19:39:21.787" v="1600" actId="20577"/>
          <ac:spMkLst>
            <pc:docMk/>
            <pc:sldMk cId="1448029889" sldId="364"/>
            <ac:spMk id="2" creationId="{791D9579-9E09-C2BA-4DB3-0A17B72A5117}"/>
          </ac:spMkLst>
        </pc:spChg>
        <pc:spChg chg="del mod">
          <ac:chgData name="Georgios Pittis" userId="S::gkpittis@office365.auth.gr::cc3232c3-e176-4284-a211-25ca76695d70" providerId="AD" clId="Web-{59F5F430-C74E-9D32-9970-A80FD69C61B6}" dt="2024-12-09T19:34:08.733" v="1516"/>
          <ac:spMkLst>
            <pc:docMk/>
            <pc:sldMk cId="1448029889" sldId="364"/>
            <ac:spMk id="3" creationId="{642FFCE4-288C-81A8-434F-988738E47E80}"/>
          </ac:spMkLst>
        </pc:spChg>
        <pc:spChg chg="mod">
          <ac:chgData name="Georgios Pittis" userId="S::gkpittis@office365.auth.gr::cc3232c3-e176-4284-a211-25ca76695d70" providerId="AD" clId="Web-{59F5F430-C74E-9D32-9970-A80FD69C61B6}" dt="2024-12-09T19:41:41.524" v="1626" actId="1076"/>
          <ac:spMkLst>
            <pc:docMk/>
            <pc:sldMk cId="1448029889" sldId="364"/>
            <ac:spMk id="4" creationId="{B1E60FE2-7476-C648-05F0-201631B7D4D4}"/>
          </ac:spMkLst>
        </pc:spChg>
      </pc:sldChg>
      <pc:sldChg chg="addSp delSp modSp add replId">
        <pc:chgData name="Georgios Pittis" userId="S::gkpittis@office365.auth.gr::cc3232c3-e176-4284-a211-25ca76695d70" providerId="AD" clId="Web-{59F5F430-C74E-9D32-9970-A80FD69C61B6}" dt="2024-12-09T19:48:49.409" v="1734" actId="20577"/>
        <pc:sldMkLst>
          <pc:docMk/>
          <pc:sldMk cId="2478404259" sldId="365"/>
        </pc:sldMkLst>
        <pc:spChg chg="del mod">
          <ac:chgData name="Georgios Pittis" userId="S::gkpittis@office365.auth.gr::cc3232c3-e176-4284-a211-25ca76695d70" providerId="AD" clId="Web-{59F5F430-C74E-9D32-9970-A80FD69C61B6}" dt="2024-12-09T19:42:51.495" v="1630"/>
          <ac:spMkLst>
            <pc:docMk/>
            <pc:sldMk cId="2478404259" sldId="365"/>
            <ac:spMk id="2" creationId="{791D9579-9E09-C2BA-4DB3-0A17B72A5117}"/>
          </ac:spMkLst>
        </pc:spChg>
        <pc:spChg chg="add mod">
          <ac:chgData name="Georgios Pittis" userId="S::gkpittis@office365.auth.gr::cc3232c3-e176-4284-a211-25ca76695d70" providerId="AD" clId="Web-{59F5F430-C74E-9D32-9970-A80FD69C61B6}" dt="2024-12-09T19:43:28.964" v="1644" actId="20577"/>
          <ac:spMkLst>
            <pc:docMk/>
            <pc:sldMk cId="2478404259" sldId="365"/>
            <ac:spMk id="3" creationId="{5BF90D1F-D27B-F0CD-F4CF-1AAC84029629}"/>
          </ac:spMkLst>
        </pc:spChg>
        <pc:spChg chg="mod">
          <ac:chgData name="Georgios Pittis" userId="S::gkpittis@office365.auth.gr::cc3232c3-e176-4284-a211-25ca76695d70" providerId="AD" clId="Web-{59F5F430-C74E-9D32-9970-A80FD69C61B6}" dt="2024-12-09T19:48:49.409" v="1734" actId="20577"/>
          <ac:spMkLst>
            <pc:docMk/>
            <pc:sldMk cId="2478404259" sldId="365"/>
            <ac:spMk id="4" creationId="{B1E60FE2-7476-C648-05F0-201631B7D4D4}"/>
          </ac:spMkLst>
        </pc:spChg>
      </pc:sldChg>
    </pc:docChg>
  </pc:docChgLst>
  <pc:docChgLst>
    <pc:chgData name="Georgios Pittis" userId="S::gkpittis@office365.auth.gr::cc3232c3-e176-4284-a211-25ca76695d70" providerId="AD" clId="Web-{CB12078A-FC49-29DB-2EB5-BF5C91A08EB1}"/>
    <pc:docChg chg="mod addSld modSld">
      <pc:chgData name="Georgios Pittis" userId="S::gkpittis@office365.auth.gr::cc3232c3-e176-4284-a211-25ca76695d70" providerId="AD" clId="Web-{CB12078A-FC49-29DB-2EB5-BF5C91A08EB1}" dt="2024-12-09T21:05:55.804" v="346"/>
      <pc:docMkLst>
        <pc:docMk/>
      </pc:docMkLst>
      <pc:sldChg chg="modSp">
        <pc:chgData name="Georgios Pittis" userId="S::gkpittis@office365.auth.gr::cc3232c3-e176-4284-a211-25ca76695d70" providerId="AD" clId="Web-{CB12078A-FC49-29DB-2EB5-BF5C91A08EB1}" dt="2024-12-09T20:09:57.963" v="273" actId="20577"/>
        <pc:sldMkLst>
          <pc:docMk/>
          <pc:sldMk cId="0" sldId="259"/>
        </pc:sldMkLst>
        <pc:spChg chg="mod">
          <ac:chgData name="Georgios Pittis" userId="S::gkpittis@office365.auth.gr::cc3232c3-e176-4284-a211-25ca76695d70" providerId="AD" clId="Web-{CB12078A-FC49-29DB-2EB5-BF5C91A08EB1}" dt="2024-12-09T20:09:57.963" v="273" actId="20577"/>
          <ac:spMkLst>
            <pc:docMk/>
            <pc:sldMk cId="0" sldId="259"/>
            <ac:spMk id="756" creationId="{00000000-0000-0000-0000-000000000000}"/>
          </ac:spMkLst>
        </pc:spChg>
      </pc:sldChg>
      <pc:sldChg chg="modSp">
        <pc:chgData name="Georgios Pittis" userId="S::gkpittis@office365.auth.gr::cc3232c3-e176-4284-a211-25ca76695d70" providerId="AD" clId="Web-{CB12078A-FC49-29DB-2EB5-BF5C91A08EB1}" dt="2024-12-09T20:12:06.481" v="296" actId="20577"/>
        <pc:sldMkLst>
          <pc:docMk/>
          <pc:sldMk cId="2853457766" sldId="355"/>
        </pc:sldMkLst>
        <pc:spChg chg="mod">
          <ac:chgData name="Georgios Pittis" userId="S::gkpittis@office365.auth.gr::cc3232c3-e176-4284-a211-25ca76695d70" providerId="AD" clId="Web-{CB12078A-FC49-29DB-2EB5-BF5C91A08EB1}" dt="2024-12-09T20:12:06.481" v="296" actId="20577"/>
          <ac:spMkLst>
            <pc:docMk/>
            <pc:sldMk cId="2853457766" sldId="355"/>
            <ac:spMk id="763" creationId="{00000000-0000-0000-0000-000000000000}"/>
          </ac:spMkLst>
        </pc:spChg>
      </pc:sldChg>
      <pc:sldChg chg="modSp">
        <pc:chgData name="Georgios Pittis" userId="S::gkpittis@office365.auth.gr::cc3232c3-e176-4284-a211-25ca76695d70" providerId="AD" clId="Web-{CB12078A-FC49-29DB-2EB5-BF5C91A08EB1}" dt="2024-12-09T20:28:11.721" v="318" actId="20577"/>
        <pc:sldMkLst>
          <pc:docMk/>
          <pc:sldMk cId="28886009" sldId="358"/>
        </pc:sldMkLst>
        <pc:spChg chg="mod">
          <ac:chgData name="Georgios Pittis" userId="S::gkpittis@office365.auth.gr::cc3232c3-e176-4284-a211-25ca76695d70" providerId="AD" clId="Web-{CB12078A-FC49-29DB-2EB5-BF5C91A08EB1}" dt="2024-12-09T20:28:11.721" v="318" actId="20577"/>
          <ac:spMkLst>
            <pc:docMk/>
            <pc:sldMk cId="28886009" sldId="358"/>
            <ac:spMk id="2" creationId="{467C7E70-8A36-387B-34E1-7E9D33265F9A}"/>
          </ac:spMkLst>
        </pc:spChg>
      </pc:sldChg>
      <pc:sldChg chg="modSp">
        <pc:chgData name="Georgios Pittis" userId="S::gkpittis@office365.auth.gr::cc3232c3-e176-4284-a211-25ca76695d70" providerId="AD" clId="Web-{CB12078A-FC49-29DB-2EB5-BF5C91A08EB1}" dt="2024-12-09T20:17:12.816" v="298" actId="20577"/>
        <pc:sldMkLst>
          <pc:docMk/>
          <pc:sldMk cId="1808607659" sldId="359"/>
        </pc:sldMkLst>
        <pc:spChg chg="mod">
          <ac:chgData name="Georgios Pittis" userId="S::gkpittis@office365.auth.gr::cc3232c3-e176-4284-a211-25ca76695d70" providerId="AD" clId="Web-{CB12078A-FC49-29DB-2EB5-BF5C91A08EB1}" dt="2024-12-09T20:17:12.816" v="298" actId="20577"/>
          <ac:spMkLst>
            <pc:docMk/>
            <pc:sldMk cId="1808607659" sldId="359"/>
            <ac:spMk id="763" creationId="{A2EE50BD-E159-B448-AD1C-CD14DCC0A86F}"/>
          </ac:spMkLst>
        </pc:spChg>
      </pc:sldChg>
      <pc:sldChg chg="modSp">
        <pc:chgData name="Georgios Pittis" userId="S::gkpittis@office365.auth.gr::cc3232c3-e176-4284-a211-25ca76695d70" providerId="AD" clId="Web-{CB12078A-FC49-29DB-2EB5-BF5C91A08EB1}" dt="2024-12-09T20:59:51.905" v="345" actId="20577"/>
        <pc:sldMkLst>
          <pc:docMk/>
          <pc:sldMk cId="1558425757" sldId="362"/>
        </pc:sldMkLst>
        <pc:spChg chg="mod">
          <ac:chgData name="Georgios Pittis" userId="S::gkpittis@office365.auth.gr::cc3232c3-e176-4284-a211-25ca76695d70" providerId="AD" clId="Web-{CB12078A-FC49-29DB-2EB5-BF5C91A08EB1}" dt="2024-12-09T20:59:51.905" v="345" actId="20577"/>
          <ac:spMkLst>
            <pc:docMk/>
            <pc:sldMk cId="1558425757" sldId="362"/>
            <ac:spMk id="4" creationId="{B1E60FE2-7476-C648-05F0-201631B7D4D4}"/>
          </ac:spMkLst>
        </pc:spChg>
      </pc:sldChg>
      <pc:sldChg chg="modSp">
        <pc:chgData name="Georgios Pittis" userId="S::gkpittis@office365.auth.gr::cc3232c3-e176-4284-a211-25ca76695d70" providerId="AD" clId="Web-{CB12078A-FC49-29DB-2EB5-BF5C91A08EB1}" dt="2024-12-09T19:56:08.772" v="89" actId="20577"/>
        <pc:sldMkLst>
          <pc:docMk/>
          <pc:sldMk cId="1448029889" sldId="364"/>
        </pc:sldMkLst>
        <pc:spChg chg="mod">
          <ac:chgData name="Georgios Pittis" userId="S::gkpittis@office365.auth.gr::cc3232c3-e176-4284-a211-25ca76695d70" providerId="AD" clId="Web-{CB12078A-FC49-29DB-2EB5-BF5C91A08EB1}" dt="2024-12-09T19:56:08.772" v="89" actId="20577"/>
          <ac:spMkLst>
            <pc:docMk/>
            <pc:sldMk cId="1448029889" sldId="364"/>
            <ac:spMk id="4" creationId="{B1E60FE2-7476-C648-05F0-201631B7D4D4}"/>
          </ac:spMkLst>
        </pc:spChg>
      </pc:sldChg>
      <pc:sldChg chg="modSp">
        <pc:chgData name="Georgios Pittis" userId="S::gkpittis@office365.auth.gr::cc3232c3-e176-4284-a211-25ca76695d70" providerId="AD" clId="Web-{CB12078A-FC49-29DB-2EB5-BF5C91A08EB1}" dt="2024-12-09T20:38:26.985" v="324" actId="20577"/>
        <pc:sldMkLst>
          <pc:docMk/>
          <pc:sldMk cId="2478404259" sldId="365"/>
        </pc:sldMkLst>
        <pc:spChg chg="mod">
          <ac:chgData name="Georgios Pittis" userId="S::gkpittis@office365.auth.gr::cc3232c3-e176-4284-a211-25ca76695d70" providerId="AD" clId="Web-{CB12078A-FC49-29DB-2EB5-BF5C91A08EB1}" dt="2024-12-09T19:54:49.880" v="71" actId="20577"/>
          <ac:spMkLst>
            <pc:docMk/>
            <pc:sldMk cId="2478404259" sldId="365"/>
            <ac:spMk id="3" creationId="{5BF90D1F-D27B-F0CD-F4CF-1AAC84029629}"/>
          </ac:spMkLst>
        </pc:spChg>
        <pc:spChg chg="mod">
          <ac:chgData name="Georgios Pittis" userId="S::gkpittis@office365.auth.gr::cc3232c3-e176-4284-a211-25ca76695d70" providerId="AD" clId="Web-{CB12078A-FC49-29DB-2EB5-BF5C91A08EB1}" dt="2024-12-09T20:38:26.985" v="324" actId="20577"/>
          <ac:spMkLst>
            <pc:docMk/>
            <pc:sldMk cId="2478404259" sldId="365"/>
            <ac:spMk id="4" creationId="{B1E60FE2-7476-C648-05F0-201631B7D4D4}"/>
          </ac:spMkLst>
        </pc:spChg>
      </pc:sldChg>
      <pc:sldChg chg="addSp delSp modSp add replId">
        <pc:chgData name="Georgios Pittis" userId="S::gkpittis@office365.auth.gr::cc3232c3-e176-4284-a211-25ca76695d70" providerId="AD" clId="Web-{CB12078A-FC49-29DB-2EB5-BF5C91A08EB1}" dt="2024-12-09T20:06:33.895" v="224" actId="1076"/>
        <pc:sldMkLst>
          <pc:docMk/>
          <pc:sldMk cId="1594042917" sldId="366"/>
        </pc:sldMkLst>
        <pc:spChg chg="mod">
          <ac:chgData name="Georgios Pittis" userId="S::gkpittis@office365.auth.gr::cc3232c3-e176-4284-a211-25ca76695d70" providerId="AD" clId="Web-{CB12078A-FC49-29DB-2EB5-BF5C91A08EB1}" dt="2024-12-09T20:04:29.861" v="210" actId="20577"/>
          <ac:spMkLst>
            <pc:docMk/>
            <pc:sldMk cId="1594042917" sldId="366"/>
            <ac:spMk id="3" creationId="{5BF90D1F-D27B-F0CD-F4CF-1AAC84029629}"/>
          </ac:spMkLst>
        </pc:spChg>
        <pc:spChg chg="del mod">
          <ac:chgData name="Georgios Pittis" userId="S::gkpittis@office365.auth.gr::cc3232c3-e176-4284-a211-25ca76695d70" providerId="AD" clId="Web-{CB12078A-FC49-29DB-2EB5-BF5C91A08EB1}" dt="2024-12-09T20:04:40.143" v="213"/>
          <ac:spMkLst>
            <pc:docMk/>
            <pc:sldMk cId="1594042917" sldId="366"/>
            <ac:spMk id="4" creationId="{B1E60FE2-7476-C648-05F0-201631B7D4D4}"/>
          </ac:spMkLst>
        </pc:spChg>
        <pc:picChg chg="add mod">
          <ac:chgData name="Georgios Pittis" userId="S::gkpittis@office365.auth.gr::cc3232c3-e176-4284-a211-25ca76695d70" providerId="AD" clId="Web-{CB12078A-FC49-29DB-2EB5-BF5C91A08EB1}" dt="2024-12-09T20:06:33.895" v="224" actId="1076"/>
          <ac:picMkLst>
            <pc:docMk/>
            <pc:sldMk cId="1594042917" sldId="366"/>
            <ac:picMk id="2" creationId="{FB763EC7-3FA9-A6D7-1D5B-12FFD7B4D7D8}"/>
          </ac:picMkLst>
        </pc:picChg>
      </pc:sldChg>
      <pc:sldChg chg="addSp delSp modSp add replId">
        <pc:chgData name="Georgios Pittis" userId="S::gkpittis@office365.auth.gr::cc3232c3-e176-4284-a211-25ca76695d70" providerId="AD" clId="Web-{CB12078A-FC49-29DB-2EB5-BF5C91A08EB1}" dt="2024-12-09T20:08:28.179" v="259" actId="1076"/>
        <pc:sldMkLst>
          <pc:docMk/>
          <pc:sldMk cId="699096096" sldId="367"/>
        </pc:sldMkLst>
        <pc:spChg chg="mod">
          <ac:chgData name="Georgios Pittis" userId="S::gkpittis@office365.auth.gr::cc3232c3-e176-4284-a211-25ca76695d70" providerId="AD" clId="Web-{CB12078A-FC49-29DB-2EB5-BF5C91A08EB1}" dt="2024-12-09T20:07:51.178" v="252" actId="1076"/>
          <ac:spMkLst>
            <pc:docMk/>
            <pc:sldMk cId="699096096" sldId="367"/>
            <ac:spMk id="3" creationId="{5BF90D1F-D27B-F0CD-F4CF-1AAC84029629}"/>
          </ac:spMkLst>
        </pc:spChg>
        <pc:picChg chg="del">
          <ac:chgData name="Georgios Pittis" userId="S::gkpittis@office365.auth.gr::cc3232c3-e176-4284-a211-25ca76695d70" providerId="AD" clId="Web-{CB12078A-FC49-29DB-2EB5-BF5C91A08EB1}" dt="2024-12-09T20:07:44.600" v="250"/>
          <ac:picMkLst>
            <pc:docMk/>
            <pc:sldMk cId="699096096" sldId="367"/>
            <ac:picMk id="2" creationId="{FB763EC7-3FA9-A6D7-1D5B-12FFD7B4D7D8}"/>
          </ac:picMkLst>
        </pc:picChg>
        <pc:picChg chg="add mod">
          <ac:chgData name="Georgios Pittis" userId="S::gkpittis@office365.auth.gr::cc3232c3-e176-4284-a211-25ca76695d70" providerId="AD" clId="Web-{CB12078A-FC49-29DB-2EB5-BF5C91A08EB1}" dt="2024-12-09T20:08:28.179" v="259" actId="1076"/>
          <ac:picMkLst>
            <pc:docMk/>
            <pc:sldMk cId="699096096" sldId="367"/>
            <ac:picMk id="4" creationId="{9F0A8FFF-1511-1C76-A928-B494885B341B}"/>
          </ac:picMkLst>
        </pc:picChg>
      </pc:sldChg>
    </pc:docChg>
  </pc:docChgLst>
  <pc:docChgLst>
    <pc:chgData name="Επισκέπτης" userId="S::urn:spo:anon#1f49e2851e48a2e3380cc75f9655c23760c6e480a08caf65b931fed37937c62f::" providerId="AD" clId="Web-{E74A4DFC-7045-E472-98D6-51E83D29B7E4}"/>
    <pc:docChg chg="addSld delSld modSld">
      <pc:chgData name="Επισκέπτης" userId="S::urn:spo:anon#1f49e2851e48a2e3380cc75f9655c23760c6e480a08caf65b931fed37937c62f::" providerId="AD" clId="Web-{E74A4DFC-7045-E472-98D6-51E83D29B7E4}" dt="2024-12-09T17:07:15.283" v="424" actId="1076"/>
      <pc:docMkLst>
        <pc:docMk/>
      </pc:docMkLst>
      <pc:sldChg chg="modSp">
        <pc:chgData name="Επισκέπτης" userId="S::urn:spo:anon#1f49e2851e48a2e3380cc75f9655c23760c6e480a08caf65b931fed37937c62f::" providerId="AD" clId="Web-{E74A4DFC-7045-E472-98D6-51E83D29B7E4}" dt="2024-12-09T16:28:24.061" v="5" actId="20577"/>
        <pc:sldMkLst>
          <pc:docMk/>
          <pc:sldMk cId="0" sldId="256"/>
        </pc:sldMkLst>
        <pc:spChg chg="mod">
          <ac:chgData name="Επισκέπτης" userId="S::urn:spo:anon#1f49e2851e48a2e3380cc75f9655c23760c6e480a08caf65b931fed37937c62f::" providerId="AD" clId="Web-{E74A4DFC-7045-E472-98D6-51E83D29B7E4}" dt="2024-12-09T16:28:24.061" v="5" actId="20577"/>
          <ac:spMkLst>
            <pc:docMk/>
            <pc:sldMk cId="0" sldId="256"/>
            <ac:spMk id="708" creationId="{00000000-0000-0000-0000-000000000000}"/>
          </ac:spMkLst>
        </pc:spChg>
      </pc:sldChg>
      <pc:sldChg chg="modSp">
        <pc:chgData name="Επισκέπτης" userId="S::urn:spo:anon#1f49e2851e48a2e3380cc75f9655c23760c6e480a08caf65b931fed37937c62f::" providerId="AD" clId="Web-{E74A4DFC-7045-E472-98D6-51E83D29B7E4}" dt="2024-12-09T16:32:20.316" v="17" actId="14100"/>
        <pc:sldMkLst>
          <pc:docMk/>
          <pc:sldMk cId="0" sldId="294"/>
        </pc:sldMkLst>
        <pc:spChg chg="mod">
          <ac:chgData name="Επισκέπτης" userId="S::urn:spo:anon#1f49e2851e48a2e3380cc75f9655c23760c6e480a08caf65b931fed37937c62f::" providerId="AD" clId="Web-{E74A4DFC-7045-E472-98D6-51E83D29B7E4}" dt="2024-12-09T16:32:20.316" v="17" actId="14100"/>
          <ac:spMkLst>
            <pc:docMk/>
            <pc:sldMk cId="0" sldId="294"/>
            <ac:spMk id="1350" creationId="{00000000-0000-0000-0000-000000000000}"/>
          </ac:spMkLst>
        </pc:spChg>
      </pc:sldChg>
      <pc:sldChg chg="new del">
        <pc:chgData name="Επισκέπτης" userId="S::urn:spo:anon#1f49e2851e48a2e3380cc75f9655c23760c6e480a08caf65b931fed37937c62f::" providerId="AD" clId="Web-{E74A4DFC-7045-E472-98D6-51E83D29B7E4}" dt="2024-12-09T16:30:25.611" v="11"/>
        <pc:sldMkLst>
          <pc:docMk/>
          <pc:sldMk cId="1985697126" sldId="354"/>
        </pc:sldMkLst>
      </pc:sldChg>
      <pc:sldChg chg="new del">
        <pc:chgData name="Επισκέπτης" userId="S::urn:spo:anon#1f49e2851e48a2e3380cc75f9655c23760c6e480a08caf65b931fed37937c62f::" providerId="AD" clId="Web-{E74A4DFC-7045-E472-98D6-51E83D29B7E4}" dt="2024-12-09T16:30:16.111" v="9"/>
        <pc:sldMkLst>
          <pc:docMk/>
          <pc:sldMk cId="3483643205" sldId="354"/>
        </pc:sldMkLst>
      </pc:sldChg>
      <pc:sldChg chg="addSp delSp modSp add replId">
        <pc:chgData name="Επισκέπτης" userId="S::urn:spo:anon#1f49e2851e48a2e3380cc75f9655c23760c6e480a08caf65b931fed37937c62f::" providerId="AD" clId="Web-{E74A4DFC-7045-E472-98D6-51E83D29B7E4}" dt="2024-12-09T16:34:52.538" v="68" actId="1076"/>
        <pc:sldMkLst>
          <pc:docMk/>
          <pc:sldMk cId="3974517002" sldId="354"/>
        </pc:sldMkLst>
        <pc:spChg chg="add mod">
          <ac:chgData name="Επισκέπτης" userId="S::urn:spo:anon#1f49e2851e48a2e3380cc75f9655c23760c6e480a08caf65b931fed37937c62f::" providerId="AD" clId="Web-{E74A4DFC-7045-E472-98D6-51E83D29B7E4}" dt="2024-12-09T16:33:56.068" v="33" actId="1076"/>
          <ac:spMkLst>
            <pc:docMk/>
            <pc:sldMk cId="3974517002" sldId="354"/>
            <ac:spMk id="2" creationId="{90131FF3-85A2-C511-97F7-9E4AFBFDB164}"/>
          </ac:spMkLst>
        </pc:spChg>
        <pc:spChg chg="mod">
          <ac:chgData name="Επισκέπτης" userId="S::urn:spo:anon#1f49e2851e48a2e3380cc75f9655c23760c6e480a08caf65b931fed37937c62f::" providerId="AD" clId="Web-{E74A4DFC-7045-E472-98D6-51E83D29B7E4}" dt="2024-12-09T16:34:52.538" v="68" actId="1076"/>
          <ac:spMkLst>
            <pc:docMk/>
            <pc:sldMk cId="3974517002" sldId="354"/>
            <ac:spMk id="816" creationId="{918A5297-8D6D-7FD4-66BB-2E461E446532}"/>
          </ac:spMkLst>
        </pc:spChg>
        <pc:spChg chg="del mod">
          <ac:chgData name="Επισκέπτης" userId="S::urn:spo:anon#1f49e2851e48a2e3380cc75f9655c23760c6e480a08caf65b931fed37937c62f::" providerId="AD" clId="Web-{E74A4DFC-7045-E472-98D6-51E83D29B7E4}" dt="2024-12-09T16:33:28.708" v="26"/>
          <ac:spMkLst>
            <pc:docMk/>
            <pc:sldMk cId="3974517002" sldId="354"/>
            <ac:spMk id="817" creationId="{D034A606-5E3E-26A4-217F-05E53358B914}"/>
          </ac:spMkLst>
        </pc:spChg>
        <pc:spChg chg="mod">
          <ac:chgData name="Επισκέπτης" userId="S::urn:spo:anon#1f49e2851e48a2e3380cc75f9655c23760c6e480a08caf65b931fed37937c62f::" providerId="AD" clId="Web-{E74A4DFC-7045-E472-98D6-51E83D29B7E4}" dt="2024-12-09T16:33:37.443" v="27" actId="1076"/>
          <ac:spMkLst>
            <pc:docMk/>
            <pc:sldMk cId="3974517002" sldId="354"/>
            <ac:spMk id="818" creationId="{1629AE8D-AED8-B5C6-B7C1-9FF1CA00BEB8}"/>
          </ac:spMkLst>
        </pc:spChg>
      </pc:sldChg>
      <pc:sldChg chg="new del">
        <pc:chgData name="Επισκέπτης" userId="S::urn:spo:anon#1f49e2851e48a2e3380cc75f9655c23760c6e480a08caf65b931fed37937c62f::" providerId="AD" clId="Web-{E74A4DFC-7045-E472-98D6-51E83D29B7E4}" dt="2024-12-09T16:30:02.454" v="7"/>
        <pc:sldMkLst>
          <pc:docMk/>
          <pc:sldMk cId="4213308509" sldId="354"/>
        </pc:sldMkLst>
      </pc:sldChg>
      <pc:sldChg chg="delSp modSp add replId">
        <pc:chgData name="Επισκέπτης" userId="S::urn:spo:anon#1f49e2851e48a2e3380cc75f9655c23760c6e480a08caf65b931fed37937c62f::" providerId="AD" clId="Web-{E74A4DFC-7045-E472-98D6-51E83D29B7E4}" dt="2024-12-09T16:51:16.856" v="268" actId="20577"/>
        <pc:sldMkLst>
          <pc:docMk/>
          <pc:sldMk cId="2853457766" sldId="355"/>
        </pc:sldMkLst>
        <pc:spChg chg="del">
          <ac:chgData name="Επισκέπτης" userId="S::urn:spo:anon#1f49e2851e48a2e3380cc75f9655c23760c6e480a08caf65b931fed37937c62f::" providerId="AD" clId="Web-{E74A4DFC-7045-E472-98D6-51E83D29B7E4}" dt="2024-12-09T16:42:46.642" v="178"/>
          <ac:spMkLst>
            <pc:docMk/>
            <pc:sldMk cId="2853457766" sldId="355"/>
            <ac:spMk id="5" creationId="{D71B4376-1680-9A2F-31CC-B9D113559D97}"/>
          </ac:spMkLst>
        </pc:spChg>
        <pc:spChg chg="del mod">
          <ac:chgData name="Επισκέπτης" userId="S::urn:spo:anon#1f49e2851e48a2e3380cc75f9655c23760c6e480a08caf65b931fed37937c62f::" providerId="AD" clId="Web-{E74A4DFC-7045-E472-98D6-51E83D29B7E4}" dt="2024-12-09T16:40:46.546" v="159"/>
          <ac:spMkLst>
            <pc:docMk/>
            <pc:sldMk cId="2853457766" sldId="355"/>
            <ac:spMk id="6" creationId="{6E0C845D-6515-F3B3-9ABD-F4F7BD5CBAB3}"/>
          </ac:spMkLst>
        </pc:spChg>
        <pc:spChg chg="mod">
          <ac:chgData name="Επισκέπτης" userId="S::urn:spo:anon#1f49e2851e48a2e3380cc75f9655c23760c6e480a08caf65b931fed37937c62f::" providerId="AD" clId="Web-{E74A4DFC-7045-E472-98D6-51E83D29B7E4}" dt="2024-12-09T16:51:16.856" v="268" actId="20577"/>
          <ac:spMkLst>
            <pc:docMk/>
            <pc:sldMk cId="2853457766" sldId="355"/>
            <ac:spMk id="762" creationId="{00000000-0000-0000-0000-000000000000}"/>
          </ac:spMkLst>
        </pc:spChg>
        <pc:spChg chg="mod">
          <ac:chgData name="Επισκέπτης" userId="S::urn:spo:anon#1f49e2851e48a2e3380cc75f9655c23760c6e480a08caf65b931fed37937c62f::" providerId="AD" clId="Web-{E74A4DFC-7045-E472-98D6-51E83D29B7E4}" dt="2024-12-09T16:50:33.386" v="253" actId="20577"/>
          <ac:spMkLst>
            <pc:docMk/>
            <pc:sldMk cId="2853457766" sldId="355"/>
            <ac:spMk id="763" creationId="{00000000-0000-0000-0000-000000000000}"/>
          </ac:spMkLst>
        </pc:spChg>
        <pc:picChg chg="del">
          <ac:chgData name="Επισκέπτης" userId="S::urn:spo:anon#1f49e2851e48a2e3380cc75f9655c23760c6e480a08caf65b931fed37937c62f::" providerId="AD" clId="Web-{E74A4DFC-7045-E472-98D6-51E83D29B7E4}" dt="2024-12-09T16:40:39.764" v="156"/>
          <ac:picMkLst>
            <pc:docMk/>
            <pc:sldMk cId="2853457766" sldId="355"/>
            <ac:picMk id="4098" creationId="{97EC141C-A3C9-EA51-2A95-AA0A880BBF40}"/>
          </ac:picMkLst>
        </pc:picChg>
      </pc:sldChg>
      <pc:sldChg chg="addSp delSp modSp add del replId">
        <pc:chgData name="Επισκέπτης" userId="S::urn:spo:anon#1f49e2851e48a2e3380cc75f9655c23760c6e480a08caf65b931fed37937c62f::" providerId="AD" clId="Web-{E74A4DFC-7045-E472-98D6-51E83D29B7E4}" dt="2024-12-09T16:39:49.310" v="112"/>
        <pc:sldMkLst>
          <pc:docMk/>
          <pc:sldMk cId="4194392013" sldId="355"/>
        </pc:sldMkLst>
        <pc:spChg chg="del">
          <ac:chgData name="Επισκέπτης" userId="S::urn:spo:anon#1f49e2851e48a2e3380cc75f9655c23760c6e480a08caf65b931fed37937c62f::" providerId="AD" clId="Web-{E74A4DFC-7045-E472-98D6-51E83D29B7E4}" dt="2024-12-09T16:37:05.510" v="94"/>
          <ac:spMkLst>
            <pc:docMk/>
            <pc:sldMk cId="4194392013" sldId="355"/>
            <ac:spMk id="2" creationId="{CA699259-AD99-5B3E-EDF3-A6BC4B601101}"/>
          </ac:spMkLst>
        </pc:spChg>
        <pc:spChg chg="del">
          <ac:chgData name="Επισκέπτης" userId="S::urn:spo:anon#1f49e2851e48a2e3380cc75f9655c23760c6e480a08caf65b931fed37937c62f::" providerId="AD" clId="Web-{E74A4DFC-7045-E472-98D6-51E83D29B7E4}" dt="2024-12-09T16:37:05.510" v="93"/>
          <ac:spMkLst>
            <pc:docMk/>
            <pc:sldMk cId="4194392013" sldId="355"/>
            <ac:spMk id="3" creationId="{2E7D053C-C06E-EEE3-6D80-CA72360FA30D}"/>
          </ac:spMkLst>
        </pc:spChg>
        <pc:spChg chg="del">
          <ac:chgData name="Επισκέπτης" userId="S::urn:spo:anon#1f49e2851e48a2e3380cc75f9655c23760c6e480a08caf65b931fed37937c62f::" providerId="AD" clId="Web-{E74A4DFC-7045-E472-98D6-51E83D29B7E4}" dt="2024-12-09T16:37:05.838" v="95"/>
          <ac:spMkLst>
            <pc:docMk/>
            <pc:sldMk cId="4194392013" sldId="355"/>
            <ac:spMk id="4" creationId="{85719D38-75EF-6FC4-991C-26FB1DA160B1}"/>
          </ac:spMkLst>
        </pc:spChg>
        <pc:spChg chg="add del mod">
          <ac:chgData name="Επισκέπτης" userId="S::urn:spo:anon#1f49e2851e48a2e3380cc75f9655c23760c6e480a08caf65b931fed37937c62f::" providerId="AD" clId="Web-{E74A4DFC-7045-E472-98D6-51E83D29B7E4}" dt="2024-12-09T16:39:40.951" v="111"/>
          <ac:spMkLst>
            <pc:docMk/>
            <pc:sldMk cId="4194392013" sldId="355"/>
            <ac:spMk id="6" creationId="{94950C0B-02B2-C5EF-E6CC-3EC655D07CAB}"/>
          </ac:spMkLst>
        </pc:spChg>
        <pc:spChg chg="mod">
          <ac:chgData name="Επισκέπτης" userId="S::urn:spo:anon#1f49e2851e48a2e3380cc75f9655c23760c6e480a08caf65b931fed37937c62f::" providerId="AD" clId="Web-{E74A4DFC-7045-E472-98D6-51E83D29B7E4}" dt="2024-12-09T16:37:27.135" v="102" actId="20577"/>
          <ac:spMkLst>
            <pc:docMk/>
            <pc:sldMk cId="4194392013" sldId="355"/>
            <ac:spMk id="831" creationId="{00000000-0000-0000-0000-000000000000}"/>
          </ac:spMkLst>
        </pc:spChg>
        <pc:picChg chg="del">
          <ac:chgData name="Επισκέπτης" userId="S::urn:spo:anon#1f49e2851e48a2e3380cc75f9655c23760c6e480a08caf65b931fed37937c62f::" providerId="AD" clId="Web-{E74A4DFC-7045-E472-98D6-51E83D29B7E4}" dt="2024-12-09T16:37:04.885" v="92"/>
          <ac:picMkLst>
            <pc:docMk/>
            <pc:sldMk cId="4194392013" sldId="355"/>
            <ac:picMk id="1026" creationId="{33E859C2-9247-15CB-BACB-E821400D2616}"/>
          </ac:picMkLst>
        </pc:picChg>
        <pc:picChg chg="del">
          <ac:chgData name="Επισκέπτης" userId="S::urn:spo:anon#1f49e2851e48a2e3380cc75f9655c23760c6e480a08caf65b931fed37937c62f::" providerId="AD" clId="Web-{E74A4DFC-7045-E472-98D6-51E83D29B7E4}" dt="2024-12-09T16:37:03.041" v="91"/>
          <ac:picMkLst>
            <pc:docMk/>
            <pc:sldMk cId="4194392013" sldId="355"/>
            <ac:picMk id="1028" creationId="{31C93F1F-CCF7-B140-A5F5-3DD9ED1F54B8}"/>
          </ac:picMkLst>
        </pc:picChg>
        <pc:picChg chg="del">
          <ac:chgData name="Επισκέπτης" userId="S::urn:spo:anon#1f49e2851e48a2e3380cc75f9655c23760c6e480a08caf65b931fed37937c62f::" providerId="AD" clId="Web-{E74A4DFC-7045-E472-98D6-51E83D29B7E4}" dt="2024-12-09T16:37:02.541" v="90"/>
          <ac:picMkLst>
            <pc:docMk/>
            <pc:sldMk cId="4194392013" sldId="355"/>
            <ac:picMk id="1030" creationId="{442B8C62-9C60-6328-342E-BAF061693BA9}"/>
          </ac:picMkLst>
        </pc:picChg>
        <pc:picChg chg="del">
          <ac:chgData name="Επισκέπτης" userId="S::urn:spo:anon#1f49e2851e48a2e3380cc75f9655c23760c6e480a08caf65b931fed37937c62f::" providerId="AD" clId="Web-{E74A4DFC-7045-E472-98D6-51E83D29B7E4}" dt="2024-12-09T16:37:01.869" v="89"/>
          <ac:picMkLst>
            <pc:docMk/>
            <pc:sldMk cId="4194392013" sldId="355"/>
            <ac:picMk id="1034" creationId="{155075D4-3CB6-4B62-4FCF-C71E3E9C4A8F}"/>
          </ac:picMkLst>
        </pc:picChg>
      </pc:sldChg>
      <pc:sldChg chg="add del replId">
        <pc:chgData name="Επισκέπτης" userId="S::urn:spo:anon#1f49e2851e48a2e3380cc75f9655c23760c6e480a08caf65b931fed37937c62f::" providerId="AD" clId="Web-{E74A4DFC-7045-E472-98D6-51E83D29B7E4}" dt="2024-12-09T16:41:11.937" v="165"/>
        <pc:sldMkLst>
          <pc:docMk/>
          <pc:sldMk cId="1382706561" sldId="356"/>
        </pc:sldMkLst>
      </pc:sldChg>
      <pc:sldChg chg="addSp delSp modSp add replId">
        <pc:chgData name="Επισκέπτης" userId="S::urn:spo:anon#1f49e2851e48a2e3380cc75f9655c23760c6e480a08caf65b931fed37937c62f::" providerId="AD" clId="Web-{E74A4DFC-7045-E472-98D6-51E83D29B7E4}" dt="2024-12-09T16:52:15.826" v="282"/>
        <pc:sldMkLst>
          <pc:docMk/>
          <pc:sldMk cId="1831402520" sldId="356"/>
        </pc:sldMkLst>
        <pc:spChg chg="add del mod">
          <ac:chgData name="Επισκέπτης" userId="S::urn:spo:anon#1f49e2851e48a2e3380cc75f9655c23760c6e480a08caf65b931fed37937c62f::" providerId="AD" clId="Web-{E74A4DFC-7045-E472-98D6-51E83D29B7E4}" dt="2024-12-09T16:52:15.826" v="282"/>
          <ac:spMkLst>
            <pc:docMk/>
            <pc:sldMk cId="1831402520" sldId="356"/>
            <ac:spMk id="4" creationId="{C6DF9A41-7227-B490-7FDC-C500B54E8F34}"/>
          </ac:spMkLst>
        </pc:spChg>
        <pc:spChg chg="mod">
          <ac:chgData name="Επισκέπτης" userId="S::urn:spo:anon#1f49e2851e48a2e3380cc75f9655c23760c6e480a08caf65b931fed37937c62f::" providerId="AD" clId="Web-{E74A4DFC-7045-E472-98D6-51E83D29B7E4}" dt="2024-12-09T16:51:27.966" v="273" actId="20577"/>
          <ac:spMkLst>
            <pc:docMk/>
            <pc:sldMk cId="1831402520" sldId="356"/>
            <ac:spMk id="762" creationId="{00000000-0000-0000-0000-000000000000}"/>
          </ac:spMkLst>
        </pc:spChg>
        <pc:spChg chg="del mod">
          <ac:chgData name="Επισκέπτης" userId="S::urn:spo:anon#1f49e2851e48a2e3380cc75f9655c23760c6e480a08caf65b931fed37937c62f::" providerId="AD" clId="Web-{E74A4DFC-7045-E472-98D6-51E83D29B7E4}" dt="2024-12-09T16:51:58.294" v="280"/>
          <ac:spMkLst>
            <pc:docMk/>
            <pc:sldMk cId="1831402520" sldId="356"/>
            <ac:spMk id="763" creationId="{00000000-0000-0000-0000-000000000000}"/>
          </ac:spMkLst>
        </pc:spChg>
        <pc:picChg chg="add mod">
          <ac:chgData name="Επισκέπτης" userId="S::urn:spo:anon#1f49e2851e48a2e3380cc75f9655c23760c6e480a08caf65b931fed37937c62f::" providerId="AD" clId="Web-{E74A4DFC-7045-E472-98D6-51E83D29B7E4}" dt="2024-12-09T16:51:57.451" v="279" actId="1076"/>
          <ac:picMkLst>
            <pc:docMk/>
            <pc:sldMk cId="1831402520" sldId="356"/>
            <ac:picMk id="2" creationId="{71C38C31-3227-AFD8-7A50-161E1EA95257}"/>
          </ac:picMkLst>
        </pc:picChg>
      </pc:sldChg>
      <pc:sldChg chg="addSp delSp modSp new">
        <pc:chgData name="Επισκέπτης" userId="S::urn:spo:anon#1f49e2851e48a2e3380cc75f9655c23760c6e480a08caf65b931fed37937c62f::" providerId="AD" clId="Web-{E74A4DFC-7045-E472-98D6-51E83D29B7E4}" dt="2024-12-09T17:05:08.811" v="390" actId="20577"/>
        <pc:sldMkLst>
          <pc:docMk/>
          <pc:sldMk cId="2441033934" sldId="357"/>
        </pc:sldMkLst>
        <pc:spChg chg="mod">
          <ac:chgData name="Επισκέπτης" userId="S::urn:spo:anon#1f49e2851e48a2e3380cc75f9655c23760c6e480a08caf65b931fed37937c62f::" providerId="AD" clId="Web-{E74A4DFC-7045-E472-98D6-51E83D29B7E4}" dt="2024-12-09T17:05:08.811" v="390" actId="20577"/>
          <ac:spMkLst>
            <pc:docMk/>
            <pc:sldMk cId="2441033934" sldId="357"/>
            <ac:spMk id="2" creationId="{467C7E70-8A36-387B-34E1-7E9D33265F9A}"/>
          </ac:spMkLst>
        </pc:spChg>
        <pc:spChg chg="mod">
          <ac:chgData name="Επισκέπτης" userId="S::urn:spo:anon#1f49e2851e48a2e3380cc75f9655c23760c6e480a08caf65b931fed37937c62f::" providerId="AD" clId="Web-{E74A4DFC-7045-E472-98D6-51E83D29B7E4}" dt="2024-12-09T17:01:23.525" v="355" actId="20577"/>
          <ac:spMkLst>
            <pc:docMk/>
            <pc:sldMk cId="2441033934" sldId="357"/>
            <ac:spMk id="3" creationId="{642FFCE4-288C-81A8-434F-988738E47E80}"/>
          </ac:spMkLst>
        </pc:spChg>
        <pc:spChg chg="add del mod">
          <ac:chgData name="Επισκέπτης" userId="S::urn:spo:anon#1f49e2851e48a2e3380cc75f9655c23760c6e480a08caf65b931fed37937c62f::" providerId="AD" clId="Web-{E74A4DFC-7045-E472-98D6-51E83D29B7E4}" dt="2024-12-09T17:00:52.290" v="346"/>
          <ac:spMkLst>
            <pc:docMk/>
            <pc:sldMk cId="2441033934" sldId="357"/>
            <ac:spMk id="5" creationId="{C33AFAE0-3A71-CD09-E209-552C4FBE9F6D}"/>
          </ac:spMkLst>
        </pc:spChg>
        <pc:picChg chg="add mod">
          <ac:chgData name="Επισκέπτης" userId="S::urn:spo:anon#1f49e2851e48a2e3380cc75f9655c23760c6e480a08caf65b931fed37937c62f::" providerId="AD" clId="Web-{E74A4DFC-7045-E472-98D6-51E83D29B7E4}" dt="2024-12-09T17:01:01.587" v="350" actId="1076"/>
          <ac:picMkLst>
            <pc:docMk/>
            <pc:sldMk cId="2441033934" sldId="357"/>
            <ac:picMk id="6" creationId="{0D308686-E347-0ABA-A565-8514103B43A5}"/>
          </ac:picMkLst>
        </pc:picChg>
      </pc:sldChg>
      <pc:sldChg chg="modSp add replId">
        <pc:chgData name="Επισκέπτης" userId="S::urn:spo:anon#1f49e2851e48a2e3380cc75f9655c23760c6e480a08caf65b931fed37937c62f::" providerId="AD" clId="Web-{E74A4DFC-7045-E472-98D6-51E83D29B7E4}" dt="2024-12-09T17:07:15.283" v="424" actId="1076"/>
        <pc:sldMkLst>
          <pc:docMk/>
          <pc:sldMk cId="28886009" sldId="358"/>
        </pc:sldMkLst>
        <pc:spChg chg="mod">
          <ac:chgData name="Επισκέπτης" userId="S::urn:spo:anon#1f49e2851e48a2e3380cc75f9655c23760c6e480a08caf65b931fed37937c62f::" providerId="AD" clId="Web-{E74A4DFC-7045-E472-98D6-51E83D29B7E4}" dt="2024-12-09T17:07:15.283" v="424" actId="1076"/>
          <ac:spMkLst>
            <pc:docMk/>
            <pc:sldMk cId="28886009" sldId="358"/>
            <ac:spMk id="2" creationId="{467C7E70-8A36-387B-34E1-7E9D33265F9A}"/>
          </ac:spMkLst>
        </pc:spChg>
        <pc:spChg chg="mod">
          <ac:chgData name="Επισκέπτης" userId="S::urn:spo:anon#1f49e2851e48a2e3380cc75f9655c23760c6e480a08caf65b931fed37937c62f::" providerId="AD" clId="Web-{E74A4DFC-7045-E472-98D6-51E83D29B7E4}" dt="2024-12-09T17:03:22.809" v="376" actId="20577"/>
          <ac:spMkLst>
            <pc:docMk/>
            <pc:sldMk cId="28886009" sldId="358"/>
            <ac:spMk id="3" creationId="{642FFCE4-288C-81A8-434F-988738E47E80}"/>
          </ac:spMkLst>
        </pc:spChg>
      </pc:sldChg>
      <pc:sldChg chg="modSp new del">
        <pc:chgData name="Επισκέπτης" userId="S::urn:spo:anon#1f49e2851e48a2e3380cc75f9655c23760c6e480a08caf65b931fed37937c62f::" providerId="AD" clId="Web-{E74A4DFC-7045-E472-98D6-51E83D29B7E4}" dt="2024-12-09T16:54:53.798" v="300"/>
        <pc:sldMkLst>
          <pc:docMk/>
          <pc:sldMk cId="1856637877" sldId="358"/>
        </pc:sldMkLst>
        <pc:spChg chg="mod">
          <ac:chgData name="Επισκέπτης" userId="S::urn:spo:anon#1f49e2851e48a2e3380cc75f9655c23760c6e480a08caf65b931fed37937c62f::" providerId="AD" clId="Web-{E74A4DFC-7045-E472-98D6-51E83D29B7E4}" dt="2024-12-09T16:54:48.689" v="299" actId="14100"/>
          <ac:spMkLst>
            <pc:docMk/>
            <pc:sldMk cId="1856637877" sldId="358"/>
            <ac:spMk id="2" creationId="{1EBA2D27-3FD6-D815-FB21-49F21B870214}"/>
          </ac:spMkLst>
        </pc:spChg>
        <pc:spChg chg="mod">
          <ac:chgData name="Επισκέπτης" userId="S::urn:spo:anon#1f49e2851e48a2e3380cc75f9655c23760c6e480a08caf65b931fed37937c62f::" providerId="AD" clId="Web-{E74A4DFC-7045-E472-98D6-51E83D29B7E4}" dt="2024-12-09T16:54:37.048" v="295" actId="20577"/>
          <ac:spMkLst>
            <pc:docMk/>
            <pc:sldMk cId="1856637877" sldId="358"/>
            <ac:spMk id="3" creationId="{57496F9B-79A0-94BD-6EBB-3C08297FE6AA}"/>
          </ac:spMkLst>
        </pc:spChg>
      </pc:sldChg>
      <pc:sldChg chg="modSp new del">
        <pc:chgData name="Επισκέπτης" userId="S::urn:spo:anon#1f49e2851e48a2e3380cc75f9655c23760c6e480a08caf65b931fed37937c62f::" providerId="AD" clId="Web-{E74A4DFC-7045-E472-98D6-51E83D29B7E4}" dt="2024-12-09T17:03:11.543" v="374"/>
        <pc:sldMkLst>
          <pc:docMk/>
          <pc:sldMk cId="3254755998" sldId="358"/>
        </pc:sldMkLst>
        <pc:spChg chg="mod">
          <ac:chgData name="Επισκέπτης" userId="S::urn:spo:anon#1f49e2851e48a2e3380cc75f9655c23760c6e480a08caf65b931fed37937c62f::" providerId="AD" clId="Web-{E74A4DFC-7045-E472-98D6-51E83D29B7E4}" dt="2024-12-09T17:03:00.512" v="373" actId="20577"/>
          <ac:spMkLst>
            <pc:docMk/>
            <pc:sldMk cId="3254755998" sldId="358"/>
            <ac:spMk id="3" creationId="{6AFA1573-951D-0F4A-F453-A61D10FA653F}"/>
          </ac:spMkLst>
        </pc:spChg>
      </pc:sldChg>
    </pc:docChg>
  </pc:docChgLst>
  <pc:docChgLst>
    <pc:chgData name="Georgios Pittis" userId="S::gkpittis@office365.auth.gr::cc3232c3-e176-4284-a211-25ca76695d70" providerId="AD" clId="Web-{6F8A552B-B1D6-7758-AD6F-51CB6F84E409}"/>
    <pc:docChg chg="addSld delSld modSld">
      <pc:chgData name="Georgios Pittis" userId="S::gkpittis@office365.auth.gr::cc3232c3-e176-4284-a211-25ca76695d70" providerId="AD" clId="Web-{6F8A552B-B1D6-7758-AD6F-51CB6F84E409}" dt="2024-12-10T13:11:35.368" v="912"/>
      <pc:docMkLst>
        <pc:docMk/>
      </pc:docMkLst>
      <pc:sldChg chg="addSp modSp">
        <pc:chgData name="Georgios Pittis" userId="S::gkpittis@office365.auth.gr::cc3232c3-e176-4284-a211-25ca76695d70" providerId="AD" clId="Web-{6F8A552B-B1D6-7758-AD6F-51CB6F84E409}" dt="2024-12-10T12:20:45.978" v="373" actId="20577"/>
        <pc:sldMkLst>
          <pc:docMk/>
          <pc:sldMk cId="2853457766" sldId="355"/>
        </pc:sldMkLst>
        <pc:spChg chg="mod">
          <ac:chgData name="Georgios Pittis" userId="S::gkpittis@office365.auth.gr::cc3232c3-e176-4284-a211-25ca76695d70" providerId="AD" clId="Web-{6F8A552B-B1D6-7758-AD6F-51CB6F84E409}" dt="2024-12-10T12:19:19.429" v="359" actId="1076"/>
          <ac:spMkLst>
            <pc:docMk/>
            <pc:sldMk cId="2853457766" sldId="355"/>
            <ac:spMk id="762" creationId="{00000000-0000-0000-0000-000000000000}"/>
          </ac:spMkLst>
        </pc:spChg>
        <pc:spChg chg="mod">
          <ac:chgData name="Georgios Pittis" userId="S::gkpittis@office365.auth.gr::cc3232c3-e176-4284-a211-25ca76695d70" providerId="AD" clId="Web-{6F8A552B-B1D6-7758-AD6F-51CB6F84E409}" dt="2024-12-10T12:20:45.978" v="373" actId="20577"/>
          <ac:spMkLst>
            <pc:docMk/>
            <pc:sldMk cId="2853457766" sldId="355"/>
            <ac:spMk id="763" creationId="{00000000-0000-0000-0000-000000000000}"/>
          </ac:spMkLst>
        </pc:spChg>
        <pc:picChg chg="add mod">
          <ac:chgData name="Georgios Pittis" userId="S::gkpittis@office365.auth.gr::cc3232c3-e176-4284-a211-25ca76695d70" providerId="AD" clId="Web-{6F8A552B-B1D6-7758-AD6F-51CB6F84E409}" dt="2024-12-10T12:20:04.243" v="368" actId="14100"/>
          <ac:picMkLst>
            <pc:docMk/>
            <pc:sldMk cId="2853457766" sldId="355"/>
            <ac:picMk id="3" creationId="{C2F810D9-BBFF-D9DB-7DCA-395E803D7A3E}"/>
          </ac:picMkLst>
        </pc:picChg>
      </pc:sldChg>
      <pc:sldChg chg="del">
        <pc:chgData name="Georgios Pittis" userId="S::gkpittis@office365.auth.gr::cc3232c3-e176-4284-a211-25ca76695d70" providerId="AD" clId="Web-{6F8A552B-B1D6-7758-AD6F-51CB6F84E409}" dt="2024-12-10T12:00:52.798" v="84"/>
        <pc:sldMkLst>
          <pc:docMk/>
          <pc:sldMk cId="1831402520" sldId="356"/>
        </pc:sldMkLst>
      </pc:sldChg>
      <pc:sldChg chg="modSp">
        <pc:chgData name="Georgios Pittis" userId="S::gkpittis@office365.auth.gr::cc3232c3-e176-4284-a211-25ca76695d70" providerId="AD" clId="Web-{6F8A552B-B1D6-7758-AD6F-51CB6F84E409}" dt="2024-12-10T12:16:38.645" v="345" actId="1076"/>
        <pc:sldMkLst>
          <pc:docMk/>
          <pc:sldMk cId="2441033934" sldId="357"/>
        </pc:sldMkLst>
        <pc:spChg chg="mod">
          <ac:chgData name="Georgios Pittis" userId="S::gkpittis@office365.auth.gr::cc3232c3-e176-4284-a211-25ca76695d70" providerId="AD" clId="Web-{6F8A552B-B1D6-7758-AD6F-51CB6F84E409}" dt="2024-12-10T12:12:03.389" v="271" actId="20577"/>
          <ac:spMkLst>
            <pc:docMk/>
            <pc:sldMk cId="2441033934" sldId="357"/>
            <ac:spMk id="2" creationId="{467C7E70-8A36-387B-34E1-7E9D33265F9A}"/>
          </ac:spMkLst>
        </pc:spChg>
        <pc:picChg chg="mod">
          <ac:chgData name="Georgios Pittis" userId="S::gkpittis@office365.auth.gr::cc3232c3-e176-4284-a211-25ca76695d70" providerId="AD" clId="Web-{6F8A552B-B1D6-7758-AD6F-51CB6F84E409}" dt="2024-12-10T12:16:38.645" v="345" actId="1076"/>
          <ac:picMkLst>
            <pc:docMk/>
            <pc:sldMk cId="2441033934" sldId="357"/>
            <ac:picMk id="6" creationId="{0D308686-E347-0ABA-A565-8514103B43A5}"/>
          </ac:picMkLst>
        </pc:picChg>
      </pc:sldChg>
      <pc:sldChg chg="modSp">
        <pc:chgData name="Georgios Pittis" userId="S::gkpittis@office365.auth.gr::cc3232c3-e176-4284-a211-25ca76695d70" providerId="AD" clId="Web-{6F8A552B-B1D6-7758-AD6F-51CB6F84E409}" dt="2024-12-10T12:19:37.617" v="364" actId="14100"/>
        <pc:sldMkLst>
          <pc:docMk/>
          <pc:sldMk cId="28886009" sldId="358"/>
        </pc:sldMkLst>
        <pc:spChg chg="mod">
          <ac:chgData name="Georgios Pittis" userId="S::gkpittis@office365.auth.gr::cc3232c3-e176-4284-a211-25ca76695d70" providerId="AD" clId="Web-{6F8A552B-B1D6-7758-AD6F-51CB6F84E409}" dt="2024-12-10T12:19:37.617" v="364" actId="14100"/>
          <ac:spMkLst>
            <pc:docMk/>
            <pc:sldMk cId="28886009" sldId="358"/>
            <ac:spMk id="2" creationId="{467C7E70-8A36-387B-34E1-7E9D33265F9A}"/>
          </ac:spMkLst>
        </pc:spChg>
        <pc:picChg chg="mod">
          <ac:chgData name="Georgios Pittis" userId="S::gkpittis@office365.auth.gr::cc3232c3-e176-4284-a211-25ca76695d70" providerId="AD" clId="Web-{6F8A552B-B1D6-7758-AD6F-51CB6F84E409}" dt="2024-12-10T12:15:58.660" v="338" actId="1076"/>
          <ac:picMkLst>
            <pc:docMk/>
            <pc:sldMk cId="28886009" sldId="358"/>
            <ac:picMk id="7" creationId="{DDC39CB7-8C71-D8B0-81A0-2B76491F65A4}"/>
          </ac:picMkLst>
        </pc:picChg>
      </pc:sldChg>
      <pc:sldChg chg="modSp del">
        <pc:chgData name="Georgios Pittis" userId="S::gkpittis@office365.auth.gr::cc3232c3-e176-4284-a211-25ca76695d70" providerId="AD" clId="Web-{6F8A552B-B1D6-7758-AD6F-51CB6F84E409}" dt="2024-12-10T13:04:04.500" v="878"/>
        <pc:sldMkLst>
          <pc:docMk/>
          <pc:sldMk cId="1808607659" sldId="359"/>
        </pc:sldMkLst>
        <pc:spChg chg="mod">
          <ac:chgData name="Georgios Pittis" userId="S::gkpittis@office365.auth.gr::cc3232c3-e176-4284-a211-25ca76695d70" providerId="AD" clId="Web-{6F8A552B-B1D6-7758-AD6F-51CB6F84E409}" dt="2024-12-10T12:27:51.705" v="400" actId="20577"/>
          <ac:spMkLst>
            <pc:docMk/>
            <pc:sldMk cId="1808607659" sldId="359"/>
            <ac:spMk id="763" creationId="{A2EE50BD-E159-B448-AD1C-CD14DCC0A86F}"/>
          </ac:spMkLst>
        </pc:spChg>
      </pc:sldChg>
      <pc:sldChg chg="del">
        <pc:chgData name="Georgios Pittis" userId="S::gkpittis@office365.auth.gr::cc3232c3-e176-4284-a211-25ca76695d70" providerId="AD" clId="Web-{6F8A552B-B1D6-7758-AD6F-51CB6F84E409}" dt="2024-12-10T12:56:19.162" v="798"/>
        <pc:sldMkLst>
          <pc:docMk/>
          <pc:sldMk cId="965642054" sldId="360"/>
        </pc:sldMkLst>
      </pc:sldChg>
      <pc:sldChg chg="del">
        <pc:chgData name="Georgios Pittis" userId="S::gkpittis@office365.auth.gr::cc3232c3-e176-4284-a211-25ca76695d70" providerId="AD" clId="Web-{6F8A552B-B1D6-7758-AD6F-51CB6F84E409}" dt="2024-12-10T13:11:35.368" v="912"/>
        <pc:sldMkLst>
          <pc:docMk/>
          <pc:sldMk cId="1368532846" sldId="361"/>
        </pc:sldMkLst>
      </pc:sldChg>
      <pc:sldChg chg="addSp modSp">
        <pc:chgData name="Georgios Pittis" userId="S::gkpittis@office365.auth.gr::cc3232c3-e176-4284-a211-25ca76695d70" providerId="AD" clId="Web-{6F8A552B-B1D6-7758-AD6F-51CB6F84E409}" dt="2024-12-10T12:49:35.388" v="756" actId="20577"/>
        <pc:sldMkLst>
          <pc:docMk/>
          <pc:sldMk cId="1558425757" sldId="362"/>
        </pc:sldMkLst>
        <pc:spChg chg="mod">
          <ac:chgData name="Georgios Pittis" userId="S::gkpittis@office365.auth.gr::cc3232c3-e176-4284-a211-25ca76695d70" providerId="AD" clId="Web-{6F8A552B-B1D6-7758-AD6F-51CB6F84E409}" dt="2024-12-10T12:49:35.388" v="756" actId="20577"/>
          <ac:spMkLst>
            <pc:docMk/>
            <pc:sldMk cId="1558425757" sldId="362"/>
            <ac:spMk id="3" creationId="{642FFCE4-288C-81A8-434F-988738E47E80}"/>
          </ac:spMkLst>
        </pc:spChg>
        <pc:spChg chg="mod">
          <ac:chgData name="Georgios Pittis" userId="S::gkpittis@office365.auth.gr::cc3232c3-e176-4284-a211-25ca76695d70" providerId="AD" clId="Web-{6F8A552B-B1D6-7758-AD6F-51CB6F84E409}" dt="2024-12-10T12:26:33.313" v="390" actId="20577"/>
          <ac:spMkLst>
            <pc:docMk/>
            <pc:sldMk cId="1558425757" sldId="362"/>
            <ac:spMk id="4" creationId="{B1E60FE2-7476-C648-05F0-201631B7D4D4}"/>
          </ac:spMkLst>
        </pc:spChg>
        <pc:picChg chg="add mod">
          <ac:chgData name="Georgios Pittis" userId="S::gkpittis@office365.auth.gr::cc3232c3-e176-4284-a211-25ca76695d70" providerId="AD" clId="Web-{6F8A552B-B1D6-7758-AD6F-51CB6F84E409}" dt="2024-12-10T12:26:53.361" v="392" actId="1076"/>
          <ac:picMkLst>
            <pc:docMk/>
            <pc:sldMk cId="1558425757" sldId="362"/>
            <ac:picMk id="5" creationId="{11B60B9B-A469-5A14-5E23-0818BD55FAE6}"/>
          </ac:picMkLst>
        </pc:picChg>
      </pc:sldChg>
      <pc:sldChg chg="del">
        <pc:chgData name="Georgios Pittis" userId="S::gkpittis@office365.auth.gr::cc3232c3-e176-4284-a211-25ca76695d70" providerId="AD" clId="Web-{6F8A552B-B1D6-7758-AD6F-51CB6F84E409}" dt="2024-12-10T12:27:00.829" v="393"/>
        <pc:sldMkLst>
          <pc:docMk/>
          <pc:sldMk cId="1182247466" sldId="363"/>
        </pc:sldMkLst>
      </pc:sldChg>
      <pc:sldChg chg="modSp del">
        <pc:chgData name="Georgios Pittis" userId="S::gkpittis@office365.auth.gr::cc3232c3-e176-4284-a211-25ca76695d70" providerId="AD" clId="Web-{6F8A552B-B1D6-7758-AD6F-51CB6F84E409}" dt="2024-12-10T12:40:17.939" v="634"/>
        <pc:sldMkLst>
          <pc:docMk/>
          <pc:sldMk cId="1448029889" sldId="364"/>
        </pc:sldMkLst>
        <pc:spChg chg="mod">
          <ac:chgData name="Georgios Pittis" userId="S::gkpittis@office365.auth.gr::cc3232c3-e176-4284-a211-25ca76695d70" providerId="AD" clId="Web-{6F8A552B-B1D6-7758-AD6F-51CB6F84E409}" dt="2024-12-10T12:38:45.766" v="607" actId="1076"/>
          <ac:spMkLst>
            <pc:docMk/>
            <pc:sldMk cId="1448029889" sldId="364"/>
            <ac:spMk id="4" creationId="{B1E60FE2-7476-C648-05F0-201631B7D4D4}"/>
          </ac:spMkLst>
        </pc:spChg>
      </pc:sldChg>
      <pc:sldChg chg="modSp del">
        <pc:chgData name="Georgios Pittis" userId="S::gkpittis@office365.auth.gr::cc3232c3-e176-4284-a211-25ca76695d70" providerId="AD" clId="Web-{6F8A552B-B1D6-7758-AD6F-51CB6F84E409}" dt="2024-12-10T12:46:08.728" v="706"/>
        <pc:sldMkLst>
          <pc:docMk/>
          <pc:sldMk cId="2478404259" sldId="365"/>
        </pc:sldMkLst>
        <pc:spChg chg="mod">
          <ac:chgData name="Georgios Pittis" userId="S::gkpittis@office365.auth.gr::cc3232c3-e176-4284-a211-25ca76695d70" providerId="AD" clId="Web-{6F8A552B-B1D6-7758-AD6F-51CB6F84E409}" dt="2024-12-10T12:41:37.160" v="651" actId="20577"/>
          <ac:spMkLst>
            <pc:docMk/>
            <pc:sldMk cId="2478404259" sldId="365"/>
            <ac:spMk id="3" creationId="{5BF90D1F-D27B-F0CD-F4CF-1AAC84029629}"/>
          </ac:spMkLst>
        </pc:spChg>
        <pc:spChg chg="mod">
          <ac:chgData name="Georgios Pittis" userId="S::gkpittis@office365.auth.gr::cc3232c3-e176-4284-a211-25ca76695d70" providerId="AD" clId="Web-{6F8A552B-B1D6-7758-AD6F-51CB6F84E409}" dt="2024-12-10T12:42:49.083" v="672" actId="1076"/>
          <ac:spMkLst>
            <pc:docMk/>
            <pc:sldMk cId="2478404259" sldId="365"/>
            <ac:spMk id="4" creationId="{B1E60FE2-7476-C648-05F0-201631B7D4D4}"/>
          </ac:spMkLst>
        </pc:spChg>
      </pc:sldChg>
      <pc:sldChg chg="del">
        <pc:chgData name="Georgios Pittis" userId="S::gkpittis@office365.auth.gr::cc3232c3-e176-4284-a211-25ca76695d70" providerId="AD" clId="Web-{6F8A552B-B1D6-7758-AD6F-51CB6F84E409}" dt="2024-12-10T12:46:20.900" v="708"/>
        <pc:sldMkLst>
          <pc:docMk/>
          <pc:sldMk cId="1594042917" sldId="366"/>
        </pc:sldMkLst>
      </pc:sldChg>
      <pc:sldChg chg="modSp del">
        <pc:chgData name="Georgios Pittis" userId="S::gkpittis@office365.auth.gr::cc3232c3-e176-4284-a211-25ca76695d70" providerId="AD" clId="Web-{6F8A552B-B1D6-7758-AD6F-51CB6F84E409}" dt="2024-12-10T12:49:25.497" v="755"/>
        <pc:sldMkLst>
          <pc:docMk/>
          <pc:sldMk cId="699096096" sldId="367"/>
        </pc:sldMkLst>
        <pc:spChg chg="mod">
          <ac:chgData name="Georgios Pittis" userId="S::gkpittis@office365.auth.gr::cc3232c3-e176-4284-a211-25ca76695d70" providerId="AD" clId="Web-{6F8A552B-B1D6-7758-AD6F-51CB6F84E409}" dt="2024-12-10T12:47:41.120" v="729" actId="20577"/>
          <ac:spMkLst>
            <pc:docMk/>
            <pc:sldMk cId="699096096" sldId="367"/>
            <ac:spMk id="3" creationId="{5BF90D1F-D27B-F0CD-F4CF-1AAC84029629}"/>
          </ac:spMkLst>
        </pc:spChg>
      </pc:sldChg>
      <pc:sldChg chg="delSp modSp add replId">
        <pc:chgData name="Georgios Pittis" userId="S::gkpittis@office365.auth.gr::cc3232c3-e176-4284-a211-25ca76695d70" providerId="AD" clId="Web-{6F8A552B-B1D6-7758-AD6F-51CB6F84E409}" dt="2024-12-10T12:40:09.642" v="633" actId="1076"/>
        <pc:sldMkLst>
          <pc:docMk/>
          <pc:sldMk cId="2666035853" sldId="368"/>
        </pc:sldMkLst>
        <pc:spChg chg="mod">
          <ac:chgData name="Georgios Pittis" userId="S::gkpittis@office365.auth.gr::cc3232c3-e176-4284-a211-25ca76695d70" providerId="AD" clId="Web-{6F8A552B-B1D6-7758-AD6F-51CB6F84E409}" dt="2024-12-10T12:40:09.642" v="633" actId="1076"/>
          <ac:spMkLst>
            <pc:docMk/>
            <pc:sldMk cId="2666035853" sldId="368"/>
            <ac:spMk id="2" creationId="{467C7E70-8A36-387B-34E1-7E9D33265F9A}"/>
          </ac:spMkLst>
        </pc:spChg>
        <pc:spChg chg="mod">
          <ac:chgData name="Georgios Pittis" userId="S::gkpittis@office365.auth.gr::cc3232c3-e176-4284-a211-25ca76695d70" providerId="AD" clId="Web-{6F8A552B-B1D6-7758-AD6F-51CB6F84E409}" dt="2024-12-10T12:34:48.745" v="556" actId="1076"/>
          <ac:spMkLst>
            <pc:docMk/>
            <pc:sldMk cId="2666035853" sldId="368"/>
            <ac:spMk id="3" creationId="{642FFCE4-288C-81A8-434F-988738E47E80}"/>
          </ac:spMkLst>
        </pc:spChg>
        <pc:picChg chg="del">
          <ac:chgData name="Georgios Pittis" userId="S::gkpittis@office365.auth.gr::cc3232c3-e176-4284-a211-25ca76695d70" providerId="AD" clId="Web-{6F8A552B-B1D6-7758-AD6F-51CB6F84E409}" dt="2024-12-10T12:35:11.621" v="557"/>
          <ac:picMkLst>
            <pc:docMk/>
            <pc:sldMk cId="2666035853" sldId="368"/>
            <ac:picMk id="6" creationId="{0D308686-E347-0ABA-A565-8514103B43A5}"/>
          </ac:picMkLst>
        </pc:picChg>
      </pc:sldChg>
      <pc:sldChg chg="addSp modSp add replId">
        <pc:chgData name="Georgios Pittis" userId="S::gkpittis@office365.auth.gr::cc3232c3-e176-4284-a211-25ca76695d70" providerId="AD" clId="Web-{6F8A552B-B1D6-7758-AD6F-51CB6F84E409}" dt="2024-12-10T12:45:44.196" v="704" actId="1076"/>
        <pc:sldMkLst>
          <pc:docMk/>
          <pc:sldMk cId="1786339554" sldId="369"/>
        </pc:sldMkLst>
        <pc:spChg chg="mod">
          <ac:chgData name="Georgios Pittis" userId="S::gkpittis@office365.auth.gr::cc3232c3-e176-4284-a211-25ca76695d70" providerId="AD" clId="Web-{6F8A552B-B1D6-7758-AD6F-51CB6F84E409}" dt="2024-12-10T12:45:23.352" v="696" actId="1076"/>
          <ac:spMkLst>
            <pc:docMk/>
            <pc:sldMk cId="1786339554" sldId="369"/>
            <ac:spMk id="2" creationId="{467C7E70-8A36-387B-34E1-7E9D33265F9A}"/>
          </ac:spMkLst>
        </pc:spChg>
        <pc:spChg chg="mod">
          <ac:chgData name="Georgios Pittis" userId="S::gkpittis@office365.auth.gr::cc3232c3-e176-4284-a211-25ca76695d70" providerId="AD" clId="Web-{6F8A552B-B1D6-7758-AD6F-51CB6F84E409}" dt="2024-12-10T12:42:11.192" v="668" actId="20577"/>
          <ac:spMkLst>
            <pc:docMk/>
            <pc:sldMk cId="1786339554" sldId="369"/>
            <ac:spMk id="3" creationId="{642FFCE4-288C-81A8-434F-988738E47E80}"/>
          </ac:spMkLst>
        </pc:spChg>
        <pc:picChg chg="add mod">
          <ac:chgData name="Georgios Pittis" userId="S::gkpittis@office365.auth.gr::cc3232c3-e176-4284-a211-25ca76695d70" providerId="AD" clId="Web-{6F8A552B-B1D6-7758-AD6F-51CB6F84E409}" dt="2024-12-10T12:45:44.196" v="704" actId="1076"/>
          <ac:picMkLst>
            <pc:docMk/>
            <pc:sldMk cId="1786339554" sldId="369"/>
            <ac:picMk id="5" creationId="{02C9C1AF-E02E-A282-985F-89EF8F3D843D}"/>
          </ac:picMkLst>
        </pc:picChg>
      </pc:sldChg>
      <pc:sldChg chg="addSp delSp modSp add replId">
        <pc:chgData name="Georgios Pittis" userId="S::gkpittis@office365.auth.gr::cc3232c3-e176-4284-a211-25ca76695d70" providerId="AD" clId="Web-{6F8A552B-B1D6-7758-AD6F-51CB6F84E409}" dt="2024-12-10T12:49:19.716" v="754" actId="1076"/>
        <pc:sldMkLst>
          <pc:docMk/>
          <pc:sldMk cId="1052601381" sldId="370"/>
        </pc:sldMkLst>
        <pc:spChg chg="del mod">
          <ac:chgData name="Georgios Pittis" userId="S::gkpittis@office365.auth.gr::cc3232c3-e176-4284-a211-25ca76695d70" providerId="AD" clId="Web-{6F8A552B-B1D6-7758-AD6F-51CB6F84E409}" dt="2024-12-10T12:48:43.403" v="744"/>
          <ac:spMkLst>
            <pc:docMk/>
            <pc:sldMk cId="1052601381" sldId="370"/>
            <ac:spMk id="2" creationId="{467C7E70-8A36-387B-34E1-7E9D33265F9A}"/>
          </ac:spMkLst>
        </pc:spChg>
        <pc:spChg chg="mod">
          <ac:chgData name="Georgios Pittis" userId="S::gkpittis@office365.auth.gr::cc3232c3-e176-4284-a211-25ca76695d70" providerId="AD" clId="Web-{6F8A552B-B1D6-7758-AD6F-51CB6F84E409}" dt="2024-12-10T12:48:26.871" v="741" actId="20577"/>
          <ac:spMkLst>
            <pc:docMk/>
            <pc:sldMk cId="1052601381" sldId="370"/>
            <ac:spMk id="3" creationId="{642FFCE4-288C-81A8-434F-988738E47E80}"/>
          </ac:spMkLst>
        </pc:spChg>
        <pc:spChg chg="add del mod">
          <ac:chgData name="Georgios Pittis" userId="S::gkpittis@office365.auth.gr::cc3232c3-e176-4284-a211-25ca76695d70" providerId="AD" clId="Web-{6F8A552B-B1D6-7758-AD6F-51CB6F84E409}" dt="2024-12-10T12:48:53.575" v="746"/>
          <ac:spMkLst>
            <pc:docMk/>
            <pc:sldMk cId="1052601381" sldId="370"/>
            <ac:spMk id="6" creationId="{8423C0DB-21C9-300D-000F-0EA5F3EB54EA}"/>
          </ac:spMkLst>
        </pc:spChg>
        <pc:picChg chg="del">
          <ac:chgData name="Georgios Pittis" userId="S::gkpittis@office365.auth.gr::cc3232c3-e176-4284-a211-25ca76695d70" providerId="AD" clId="Web-{6F8A552B-B1D6-7758-AD6F-51CB6F84E409}" dt="2024-12-10T12:48:43.887" v="745"/>
          <ac:picMkLst>
            <pc:docMk/>
            <pc:sldMk cId="1052601381" sldId="370"/>
            <ac:picMk id="5" creationId="{02C9C1AF-E02E-A282-985F-89EF8F3D843D}"/>
          </ac:picMkLst>
        </pc:picChg>
        <pc:picChg chg="add mod">
          <ac:chgData name="Georgios Pittis" userId="S::gkpittis@office365.auth.gr::cc3232c3-e176-4284-a211-25ca76695d70" providerId="AD" clId="Web-{6F8A552B-B1D6-7758-AD6F-51CB6F84E409}" dt="2024-12-10T12:49:19.716" v="754" actId="1076"/>
          <ac:picMkLst>
            <pc:docMk/>
            <pc:sldMk cId="1052601381" sldId="370"/>
            <ac:picMk id="8" creationId="{5C1B0CC5-EB58-4754-D90D-DAED68D92E96}"/>
          </ac:picMkLst>
        </pc:picChg>
      </pc:sldChg>
      <pc:sldChg chg="add del replId">
        <pc:chgData name="Georgios Pittis" userId="S::gkpittis@office365.auth.gr::cc3232c3-e176-4284-a211-25ca76695d70" providerId="AD" clId="Web-{6F8A552B-B1D6-7758-AD6F-51CB6F84E409}" dt="2024-12-10T12:46:13.712" v="707"/>
        <pc:sldMkLst>
          <pc:docMk/>
          <pc:sldMk cId="2071925483" sldId="370"/>
        </pc:sldMkLst>
      </pc:sldChg>
      <pc:sldChg chg="delSp modSp add replId">
        <pc:chgData name="Georgios Pittis" userId="S::gkpittis@office365.auth.gr::cc3232c3-e176-4284-a211-25ca76695d70" providerId="AD" clId="Web-{6F8A552B-B1D6-7758-AD6F-51CB6F84E409}" dt="2024-12-10T12:56:06.787" v="797" actId="20577"/>
        <pc:sldMkLst>
          <pc:docMk/>
          <pc:sldMk cId="2764766833" sldId="371"/>
        </pc:sldMkLst>
        <pc:spChg chg="mod">
          <ac:chgData name="Georgios Pittis" userId="S::gkpittis@office365.auth.gr::cc3232c3-e176-4284-a211-25ca76695d70" providerId="AD" clId="Web-{6F8A552B-B1D6-7758-AD6F-51CB6F84E409}" dt="2024-12-10T12:56:06.787" v="797" actId="20577"/>
          <ac:spMkLst>
            <pc:docMk/>
            <pc:sldMk cId="2764766833" sldId="371"/>
            <ac:spMk id="2" creationId="{467C7E70-8A36-387B-34E1-7E9D33265F9A}"/>
          </ac:spMkLst>
        </pc:spChg>
        <pc:spChg chg="mod">
          <ac:chgData name="Georgios Pittis" userId="S::gkpittis@office365.auth.gr::cc3232c3-e176-4284-a211-25ca76695d70" providerId="AD" clId="Web-{6F8A552B-B1D6-7758-AD6F-51CB6F84E409}" dt="2024-12-10T12:53:51.143" v="758" actId="20577"/>
          <ac:spMkLst>
            <pc:docMk/>
            <pc:sldMk cId="2764766833" sldId="371"/>
            <ac:spMk id="3" creationId="{642FFCE4-288C-81A8-434F-988738E47E80}"/>
          </ac:spMkLst>
        </pc:spChg>
        <pc:picChg chg="del">
          <ac:chgData name="Georgios Pittis" userId="S::gkpittis@office365.auth.gr::cc3232c3-e176-4284-a211-25ca76695d70" providerId="AD" clId="Web-{6F8A552B-B1D6-7758-AD6F-51CB6F84E409}" dt="2024-12-10T12:53:55.847" v="759"/>
          <ac:picMkLst>
            <pc:docMk/>
            <pc:sldMk cId="2764766833" sldId="371"/>
            <ac:picMk id="6" creationId="{0D308686-E347-0ABA-A565-8514103B43A5}"/>
          </ac:picMkLst>
        </pc:picChg>
      </pc:sldChg>
      <pc:sldChg chg="addSp modSp add replId">
        <pc:chgData name="Georgios Pittis" userId="S::gkpittis@office365.auth.gr::cc3232c3-e176-4284-a211-25ca76695d70" providerId="AD" clId="Web-{6F8A552B-B1D6-7758-AD6F-51CB6F84E409}" dt="2024-12-10T13:08:27.161" v="911" actId="20577"/>
        <pc:sldMkLst>
          <pc:docMk/>
          <pc:sldMk cId="695188252" sldId="372"/>
        </pc:sldMkLst>
        <pc:spChg chg="mod">
          <ac:chgData name="Georgios Pittis" userId="S::gkpittis@office365.auth.gr::cc3232c3-e176-4284-a211-25ca76695d70" providerId="AD" clId="Web-{6F8A552B-B1D6-7758-AD6F-51CB6F84E409}" dt="2024-12-10T13:02:44.170" v="877" actId="1076"/>
          <ac:spMkLst>
            <pc:docMk/>
            <pc:sldMk cId="695188252" sldId="372"/>
            <ac:spMk id="2" creationId="{467C7E70-8A36-387B-34E1-7E9D33265F9A}"/>
          </ac:spMkLst>
        </pc:spChg>
        <pc:spChg chg="mod">
          <ac:chgData name="Georgios Pittis" userId="S::gkpittis@office365.auth.gr::cc3232c3-e176-4284-a211-25ca76695d70" providerId="AD" clId="Web-{6F8A552B-B1D6-7758-AD6F-51CB6F84E409}" dt="2024-12-10T12:56:46.022" v="801" actId="20577"/>
          <ac:spMkLst>
            <pc:docMk/>
            <pc:sldMk cId="695188252" sldId="372"/>
            <ac:spMk id="3" creationId="{642FFCE4-288C-81A8-434F-988738E47E80}"/>
          </ac:spMkLst>
        </pc:spChg>
        <pc:spChg chg="add mod">
          <ac:chgData name="Georgios Pittis" userId="S::gkpittis@office365.auth.gr::cc3232c3-e176-4284-a211-25ca76695d70" providerId="AD" clId="Web-{6F8A552B-B1D6-7758-AD6F-51CB6F84E409}" dt="2024-12-10T13:08:27.161" v="911" actId="20577"/>
          <ac:spMkLst>
            <pc:docMk/>
            <pc:sldMk cId="695188252" sldId="372"/>
            <ac:spMk id="6" creationId="{64EE89A2-B151-17D5-E23B-F0674FD25E77}"/>
          </ac:spMkLst>
        </pc:spChg>
        <pc:picChg chg="add mod">
          <ac:chgData name="Georgios Pittis" userId="S::gkpittis@office365.auth.gr::cc3232c3-e176-4284-a211-25ca76695d70" providerId="AD" clId="Web-{6F8A552B-B1D6-7758-AD6F-51CB6F84E409}" dt="2024-12-10T13:02:26.732" v="876" actId="1076"/>
          <ac:picMkLst>
            <pc:docMk/>
            <pc:sldMk cId="695188252" sldId="372"/>
            <ac:picMk id="5" creationId="{CAB94219-317E-E6DB-C31C-6FB6AF5A22FF}"/>
          </ac:picMkLst>
        </pc:picChg>
      </pc:sldChg>
      <pc:sldChg chg="modSp add replId">
        <pc:chgData name="Georgios Pittis" userId="S::gkpittis@office365.auth.gr::cc3232c3-e176-4284-a211-25ca76695d70" providerId="AD" clId="Web-{6F8A552B-B1D6-7758-AD6F-51CB6F84E409}" dt="2024-12-10T13:06:34.315" v="904" actId="1076"/>
        <pc:sldMkLst>
          <pc:docMk/>
          <pc:sldMk cId="3992263386" sldId="373"/>
        </pc:sldMkLst>
        <pc:spChg chg="mod">
          <ac:chgData name="Georgios Pittis" userId="S::gkpittis@office365.auth.gr::cc3232c3-e176-4284-a211-25ca76695d70" providerId="AD" clId="Web-{6F8A552B-B1D6-7758-AD6F-51CB6F84E409}" dt="2024-12-10T13:06:34.315" v="904" actId="1076"/>
          <ac:spMkLst>
            <pc:docMk/>
            <pc:sldMk cId="3992263386" sldId="373"/>
            <ac:spMk id="2" creationId="{467C7E70-8A36-387B-34E1-7E9D33265F9A}"/>
          </ac:spMkLst>
        </pc:spChg>
        <pc:spChg chg="mod">
          <ac:chgData name="Georgios Pittis" userId="S::gkpittis@office365.auth.gr::cc3232c3-e176-4284-a211-25ca76695d70" providerId="AD" clId="Web-{6F8A552B-B1D6-7758-AD6F-51CB6F84E409}" dt="2024-12-10T13:04:37.469" v="881" actId="20577"/>
          <ac:spMkLst>
            <pc:docMk/>
            <pc:sldMk cId="3992263386" sldId="373"/>
            <ac:spMk id="3" creationId="{642FFCE4-288C-81A8-434F-988738E47E80}"/>
          </ac:spMkLst>
        </pc:spChg>
      </pc:sldChg>
    </pc:docChg>
  </pc:docChgLst>
  <pc:docChgLst>
    <pc:chgData name="Georgios Pittis" userId="cc3232c3-e176-4284-a211-25ca76695d70" providerId="ADAL" clId="{56713E25-7BE1-44FB-8885-8E0ECDA68D67}"/>
    <pc:docChg chg="undo custSel modSld sldOrd">
      <pc:chgData name="Georgios Pittis" userId="cc3232c3-e176-4284-a211-25ca76695d70" providerId="ADAL" clId="{56713E25-7BE1-44FB-8885-8E0ECDA68D67}" dt="2024-12-12T18:24:19.498" v="47" actId="20577"/>
      <pc:docMkLst>
        <pc:docMk/>
      </pc:docMkLst>
      <pc:sldChg chg="modSp mod">
        <pc:chgData name="Georgios Pittis" userId="cc3232c3-e176-4284-a211-25ca76695d70" providerId="ADAL" clId="{56713E25-7BE1-44FB-8885-8E0ECDA68D67}" dt="2024-12-11T19:01:48.439" v="28" actId="20577"/>
        <pc:sldMkLst>
          <pc:docMk/>
          <pc:sldMk cId="0" sldId="256"/>
        </pc:sldMkLst>
        <pc:spChg chg="mod">
          <ac:chgData name="Georgios Pittis" userId="cc3232c3-e176-4284-a211-25ca76695d70" providerId="ADAL" clId="{56713E25-7BE1-44FB-8885-8E0ECDA68D67}" dt="2024-12-11T19:01:48.439" v="28" actId="20577"/>
          <ac:spMkLst>
            <pc:docMk/>
            <pc:sldMk cId="0" sldId="256"/>
            <ac:spMk id="707" creationId="{00000000-0000-0000-0000-000000000000}"/>
          </ac:spMkLst>
        </pc:spChg>
      </pc:sldChg>
      <pc:sldChg chg="modSp mod ord">
        <pc:chgData name="Georgios Pittis" userId="cc3232c3-e176-4284-a211-25ca76695d70" providerId="ADAL" clId="{56713E25-7BE1-44FB-8885-8E0ECDA68D67}" dt="2024-12-12T18:24:19.498" v="47" actId="20577"/>
        <pc:sldMkLst>
          <pc:docMk/>
          <pc:sldMk cId="2441033934" sldId="357"/>
        </pc:sldMkLst>
        <pc:spChg chg="mod">
          <ac:chgData name="Georgios Pittis" userId="cc3232c3-e176-4284-a211-25ca76695d70" providerId="ADAL" clId="{56713E25-7BE1-44FB-8885-8E0ECDA68D67}" dt="2024-12-12T18:24:19.498" v="47" actId="20577"/>
          <ac:spMkLst>
            <pc:docMk/>
            <pc:sldMk cId="2441033934" sldId="357"/>
            <ac:spMk id="2" creationId="{467C7E70-8A36-387B-34E1-7E9D33265F9A}"/>
          </ac:spMkLst>
        </pc:spChg>
      </pc:sldChg>
      <pc:sldChg chg="modSp mod">
        <pc:chgData name="Georgios Pittis" userId="cc3232c3-e176-4284-a211-25ca76695d70" providerId="ADAL" clId="{56713E25-7BE1-44FB-8885-8E0ECDA68D67}" dt="2024-12-11T18:57:00.956" v="5" actId="20577"/>
        <pc:sldMkLst>
          <pc:docMk/>
          <pc:sldMk cId="2666035853" sldId="368"/>
        </pc:sldMkLst>
        <pc:spChg chg="mod">
          <ac:chgData name="Georgios Pittis" userId="cc3232c3-e176-4284-a211-25ca76695d70" providerId="ADAL" clId="{56713E25-7BE1-44FB-8885-8E0ECDA68D67}" dt="2024-12-11T18:57:00.956" v="5" actId="20577"/>
          <ac:spMkLst>
            <pc:docMk/>
            <pc:sldMk cId="2666035853" sldId="368"/>
            <ac:spMk id="3" creationId="{642FFCE4-288C-81A8-434F-988738E47E80}"/>
          </ac:spMkLst>
        </pc:spChg>
      </pc:sldChg>
      <pc:sldChg chg="modSp mod modCm">
        <pc:chgData name="Georgios Pittis" userId="cc3232c3-e176-4284-a211-25ca76695d70" providerId="ADAL" clId="{56713E25-7BE1-44FB-8885-8E0ECDA68D67}" dt="2024-12-11T18:57:16.896" v="10" actId="1076"/>
        <pc:sldMkLst>
          <pc:docMk/>
          <pc:sldMk cId="1786339554" sldId="369"/>
        </pc:sldMkLst>
        <pc:spChg chg="mod">
          <ac:chgData name="Georgios Pittis" userId="cc3232c3-e176-4284-a211-25ca76695d70" providerId="ADAL" clId="{56713E25-7BE1-44FB-8885-8E0ECDA68D67}" dt="2024-12-11T18:57:14.160" v="9" actId="1076"/>
          <ac:spMkLst>
            <pc:docMk/>
            <pc:sldMk cId="1786339554" sldId="369"/>
            <ac:spMk id="2" creationId="{467C7E70-8A36-387B-34E1-7E9D33265F9A}"/>
          </ac:spMkLst>
        </pc:spChg>
        <pc:spChg chg="mod">
          <ac:chgData name="Georgios Pittis" userId="cc3232c3-e176-4284-a211-25ca76695d70" providerId="ADAL" clId="{56713E25-7BE1-44FB-8885-8E0ECDA68D67}" dt="2024-12-11T18:57:11.327" v="8" actId="1076"/>
          <ac:spMkLst>
            <pc:docMk/>
            <pc:sldMk cId="1786339554" sldId="369"/>
            <ac:spMk id="3" creationId="{642FFCE4-288C-81A8-434F-988738E47E80}"/>
          </ac:spMkLst>
        </pc:spChg>
        <pc:picChg chg="mod">
          <ac:chgData name="Georgios Pittis" userId="cc3232c3-e176-4284-a211-25ca76695d70" providerId="ADAL" clId="{56713E25-7BE1-44FB-8885-8E0ECDA68D67}" dt="2024-12-11T18:57:16.896" v="10" actId="1076"/>
          <ac:picMkLst>
            <pc:docMk/>
            <pc:sldMk cId="1786339554" sldId="369"/>
            <ac:picMk id="5" creationId="{02C9C1AF-E02E-A282-985F-89EF8F3D843D}"/>
          </ac:picMkLst>
        </pc:picChg>
        <pc:extLst>
          <p:ext xmlns:p="http://schemas.openxmlformats.org/presentationml/2006/main" uri="{D6D511B9-2390-475A-947B-AFAB55BFBCF1}">
            <pc226:cmChg xmlns:pc226="http://schemas.microsoft.com/office/powerpoint/2022/06/main/command" chg="mod">
              <pc226:chgData name="Georgios Pittis" userId="cc3232c3-e176-4284-a211-25ca76695d70" providerId="ADAL" clId="{56713E25-7BE1-44FB-8885-8E0ECDA68D67}" dt="2024-12-11T18:57:06.744" v="7" actId="20577"/>
              <pc2:cmMkLst xmlns:pc2="http://schemas.microsoft.com/office/powerpoint/2019/9/main/command">
                <pc:docMk/>
                <pc:sldMk cId="1786339554" sldId="369"/>
                <pc2:cmMk id="{419BBA01-08B3-467C-A465-857CD0DBAD62}"/>
              </pc2:cmMkLst>
            </pc226:cmChg>
          </p:ext>
        </pc:extLst>
      </pc:sldChg>
      <pc:sldChg chg="modSp mod">
        <pc:chgData name="Georgios Pittis" userId="cc3232c3-e176-4284-a211-25ca76695d70" providerId="ADAL" clId="{56713E25-7BE1-44FB-8885-8E0ECDA68D67}" dt="2024-12-11T18:29:38.894" v="1" actId="20577"/>
        <pc:sldMkLst>
          <pc:docMk/>
          <pc:sldMk cId="2764766833" sldId="371"/>
        </pc:sldMkLst>
        <pc:spChg chg="mod">
          <ac:chgData name="Georgios Pittis" userId="cc3232c3-e176-4284-a211-25ca76695d70" providerId="ADAL" clId="{56713E25-7BE1-44FB-8885-8E0ECDA68D67}" dt="2024-12-11T18:29:38.894" v="1" actId="20577"/>
          <ac:spMkLst>
            <pc:docMk/>
            <pc:sldMk cId="2764766833" sldId="371"/>
            <ac:spMk id="2" creationId="{467C7E70-8A36-387B-34E1-7E9D33265F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a:extLst>
            <a:ext uri="{FF2B5EF4-FFF2-40B4-BE49-F238E27FC236}">
              <a16:creationId xmlns:a16="http://schemas.microsoft.com/office/drawing/2014/main" id="{DF437404-B3F2-0D65-F115-B33DA5D83070}"/>
            </a:ext>
          </a:extLst>
        </p:cNvPr>
        <p:cNvGrpSpPr/>
        <p:nvPr/>
      </p:nvGrpSpPr>
      <p:grpSpPr>
        <a:xfrm>
          <a:off x="0" y="0"/>
          <a:ext cx="0" cy="0"/>
          <a:chOff x="0" y="0"/>
          <a:chExt cx="0" cy="0"/>
        </a:xfrm>
      </p:grpSpPr>
      <p:sp>
        <p:nvSpPr>
          <p:cNvPr id="812" name="Google Shape;812;g11657e710f2_0_365:notes">
            <a:extLst>
              <a:ext uri="{FF2B5EF4-FFF2-40B4-BE49-F238E27FC236}">
                <a16:creationId xmlns:a16="http://schemas.microsoft.com/office/drawing/2014/main" id="{6B49311A-D16E-AC79-E383-FC27F430EA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a:extLst>
              <a:ext uri="{FF2B5EF4-FFF2-40B4-BE49-F238E27FC236}">
                <a16:creationId xmlns:a16="http://schemas.microsoft.com/office/drawing/2014/main" id="{280B41EF-04B0-3619-279C-41D83CEFD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l-GR" sz="1800" b="0" i="0" u="none" strike="noStrike">
                <a:solidFill>
                  <a:srgbClr val="000000"/>
                </a:solidFill>
                <a:effectLst/>
                <a:latin typeface="Arial" panose="020B0604020202020204" pitchFamily="34" charset="0"/>
              </a:rPr>
              <a:t>Τα </a:t>
            </a:r>
            <a:r>
              <a:rPr lang="en-US" sz="1800" b="0" i="0" u="none" strike="noStrike">
                <a:solidFill>
                  <a:srgbClr val="000000"/>
                </a:solidFill>
                <a:effectLst/>
                <a:latin typeface="Arial" panose="020B0604020202020204" pitchFamily="34" charset="0"/>
              </a:rPr>
              <a:t>Battery Management Systems </a:t>
            </a:r>
            <a:r>
              <a:rPr lang="el-GR" sz="1800" b="0" i="0" u="none" strike="noStrike">
                <a:solidFill>
                  <a:srgbClr val="000000"/>
                </a:solidFill>
                <a:effectLst/>
                <a:latin typeface="Arial" panose="020B0604020202020204" pitchFamily="34" charset="0"/>
              </a:rPr>
              <a:t>χρησιμοποιούν παραμέτρους για να εκτιμήσουν την κατάσταση των μπαταριών. Αυτά είναι:</a:t>
            </a:r>
            <a:endParaRPr lang="el-GR" b="0">
              <a:effectLst/>
            </a:endParaRPr>
          </a:p>
          <a:p>
            <a:pPr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SOC (State of charge): </a:t>
            </a:r>
            <a:r>
              <a:rPr lang="el-GR" sz="1800" b="0" i="0" u="none" strike="noStrike">
                <a:solidFill>
                  <a:srgbClr val="000000"/>
                </a:solidFill>
                <a:effectLst/>
                <a:latin typeface="Arial" panose="020B0604020202020204" pitchFamily="34" charset="0"/>
              </a:rPr>
              <a:t>Προβλέπει (μου δείχνει) την </a:t>
            </a:r>
            <a:r>
              <a:rPr lang="el-GR" sz="1800" b="0" i="0" u="none" strike="noStrike" err="1">
                <a:solidFill>
                  <a:srgbClr val="000000"/>
                </a:solidFill>
                <a:effectLst/>
                <a:latin typeface="Arial" panose="020B0604020202020204" pitchFamily="34" charset="0"/>
              </a:rPr>
              <a:t>υπολοιπόμενη</a:t>
            </a:r>
            <a:r>
              <a:rPr lang="el-GR" sz="1800" b="0" i="0" u="none" strike="noStrike">
                <a:solidFill>
                  <a:srgbClr val="000000"/>
                </a:solidFill>
                <a:effectLst/>
                <a:latin typeface="Arial" panose="020B0604020202020204" pitchFamily="34" charset="0"/>
              </a:rPr>
              <a:t> ισχύ μπαταρίας</a:t>
            </a:r>
            <a:endParaRPr lang="el-GR" b="0">
              <a:effectLst/>
            </a:endParaRPr>
          </a:p>
          <a:p>
            <a:pPr marL="158750" indent="0" rtl="0">
              <a:buNone/>
            </a:pPr>
            <a:r>
              <a:rPr lang="en-US" sz="1800" b="0" i="0" u="none" strike="noStrike">
                <a:solidFill>
                  <a:srgbClr val="000000"/>
                </a:solidFill>
                <a:effectLst/>
                <a:latin typeface="Arial" panose="020B0604020202020204" pitchFamily="34" charset="0"/>
              </a:rPr>
              <a:t>where </a:t>
            </a:r>
            <a:r>
              <a:rPr lang="en-US" sz="1800" b="0" i="0" u="none" strike="noStrike" err="1">
                <a:solidFill>
                  <a:srgbClr val="000000"/>
                </a:solidFill>
                <a:effectLst/>
                <a:latin typeface="Arial" panose="020B0604020202020204" pitchFamily="34" charset="0"/>
              </a:rPr>
              <a:t>Qrated</a:t>
            </a:r>
            <a:r>
              <a:rPr lang="en-US" sz="1800" b="0" i="0" u="none" strike="noStrike">
                <a:solidFill>
                  <a:srgbClr val="000000"/>
                </a:solidFill>
                <a:effectLst/>
                <a:latin typeface="Arial" panose="020B0604020202020204" pitchFamily="34" charset="0"/>
              </a:rPr>
              <a:t> is the nominal charge capacity of the battery and </a:t>
            </a:r>
            <a:r>
              <a:rPr lang="en-US" sz="1800" b="0" i="0" u="none" strike="noStrike" err="1">
                <a:solidFill>
                  <a:srgbClr val="000000"/>
                </a:solidFill>
                <a:effectLst/>
                <a:latin typeface="Arial" panose="020B0604020202020204" pitchFamily="34" charset="0"/>
              </a:rPr>
              <a:t>Qremain</a:t>
            </a:r>
            <a:r>
              <a:rPr lang="en-US" sz="1800" b="0" i="0" u="none" strike="noStrike">
                <a:solidFill>
                  <a:srgbClr val="000000"/>
                </a:solidFill>
                <a:effectLst/>
                <a:latin typeface="Arial" panose="020B0604020202020204" pitchFamily="34" charset="0"/>
              </a:rPr>
              <a:t> is the total remaining charge of the battery. When SOC = 0 means the battery is fully discharged, and when SOC = 1 means the battery is fully charged. </a:t>
            </a:r>
            <a:r>
              <a:rPr lang="el-GR" sz="1800" b="0" i="0" u="none" strike="noStrike">
                <a:solidFill>
                  <a:srgbClr val="000000"/>
                </a:solidFill>
                <a:effectLst/>
                <a:latin typeface="Arial" panose="020B0604020202020204" pitchFamily="34" charset="0"/>
              </a:rPr>
              <a:t>Εκφράζεται συνήθως σε ποσοστό μεταξύ 0 και 1.</a:t>
            </a:r>
            <a:br>
              <a:rPr lang="el-GR"/>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4F2E0933-D326-7C16-4627-F84ACF1C2563}"/>
            </a:ext>
          </a:extLst>
        </p:cNvPr>
        <p:cNvGrpSpPr/>
        <p:nvPr/>
      </p:nvGrpSpPr>
      <p:grpSpPr>
        <a:xfrm>
          <a:off x="0" y="0"/>
          <a:ext cx="0" cy="0"/>
          <a:chOff x="0" y="0"/>
          <a:chExt cx="0" cy="0"/>
        </a:xfrm>
      </p:grpSpPr>
      <p:sp>
        <p:nvSpPr>
          <p:cNvPr id="759" name="Google Shape;759;g998d722621_0_74:notes">
            <a:extLst>
              <a:ext uri="{FF2B5EF4-FFF2-40B4-BE49-F238E27FC236}">
                <a16:creationId xmlns:a16="http://schemas.microsoft.com/office/drawing/2014/main" id="{AF8CD07D-57E7-1B5A-7CA7-BCF011EFA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a:extLst>
              <a:ext uri="{FF2B5EF4-FFF2-40B4-BE49-F238E27FC236}">
                <a16:creationId xmlns:a16="http://schemas.microsoft.com/office/drawing/2014/main" id="{6BD07152-2B6A-37F1-AF8F-1DA991828A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b="0" i="0" u="none" strike="noStrike">
                <a:solidFill>
                  <a:srgbClr val="000000"/>
                </a:solidFill>
                <a:effectLst/>
                <a:latin typeface="Arial" panose="020B0604020202020204" pitchFamily="34" charset="0"/>
              </a:rPr>
              <a:t>SOH (</a:t>
            </a:r>
            <a:r>
              <a:rPr lang="el-GR" sz="1800" b="0" i="0" u="none" strike="noStrike" err="1">
                <a:solidFill>
                  <a:srgbClr val="000000"/>
                </a:solidFill>
                <a:effectLst/>
                <a:latin typeface="Arial" panose="020B0604020202020204" pitchFamily="34" charset="0"/>
              </a:rPr>
              <a:t>State</a:t>
            </a:r>
            <a:r>
              <a:rPr lang="el-GR" sz="1800" b="0" i="0" u="none" strike="noStrike">
                <a:solidFill>
                  <a:srgbClr val="000000"/>
                </a:solidFill>
                <a:effectLst/>
                <a:latin typeface="Arial" panose="020B0604020202020204" pitchFamily="34" charset="0"/>
              </a:rPr>
              <a:t> of </a:t>
            </a:r>
            <a:r>
              <a:rPr lang="el-GR" sz="1800" b="0" i="0" u="none" strike="noStrike" err="1">
                <a:solidFill>
                  <a:srgbClr val="000000"/>
                </a:solidFill>
                <a:effectLst/>
                <a:latin typeface="Arial" panose="020B0604020202020204" pitchFamily="34" charset="0"/>
              </a:rPr>
              <a:t>health</a:t>
            </a:r>
            <a:r>
              <a:rPr lang="el-GR" sz="1800" b="0" i="0" u="none" strike="noStrike">
                <a:solidFill>
                  <a:srgbClr val="000000"/>
                </a:solidFill>
                <a:effectLst/>
                <a:latin typeface="Arial" panose="020B0604020202020204" pitchFamily="34" charset="0"/>
              </a:rPr>
              <a:t>): Προβλέπει την </a:t>
            </a:r>
            <a:r>
              <a:rPr lang="el-GR" sz="1800" b="0" i="0" u="none" strike="noStrike" err="1">
                <a:solidFill>
                  <a:srgbClr val="000000"/>
                </a:solidFill>
                <a:effectLst/>
                <a:latin typeface="Arial" panose="020B0604020202020204" pitchFamily="34" charset="0"/>
              </a:rPr>
              <a:t>υπολοιπόμενη</a:t>
            </a:r>
            <a:r>
              <a:rPr lang="el-GR" sz="1800" b="0" i="0" u="none" strike="noStrike">
                <a:solidFill>
                  <a:srgbClr val="000000"/>
                </a:solidFill>
                <a:effectLst/>
                <a:latin typeface="Arial" panose="020B0604020202020204" pitchFamily="34" charset="0"/>
              </a:rPr>
              <a:t> διάρκεια ζωής της μπαταρίας, πχ </a:t>
            </a:r>
            <a:r>
              <a:rPr lang="el-GR" sz="1800" b="0" i="0" u="none" strike="noStrike" err="1">
                <a:solidFill>
                  <a:srgbClr val="000000"/>
                </a:solidFill>
                <a:effectLst/>
                <a:latin typeface="Arial" panose="020B0604020202020204" pitchFamily="34" charset="0"/>
              </a:rPr>
              <a:t>υπολοιπόμενους</a:t>
            </a:r>
            <a:r>
              <a:rPr lang="el-GR" sz="1800" b="0" i="0" u="none" strike="noStrike">
                <a:solidFill>
                  <a:srgbClr val="000000"/>
                </a:solidFill>
                <a:effectLst/>
                <a:latin typeface="Arial" panose="020B0604020202020204" pitchFamily="34" charset="0"/>
              </a:rPr>
              <a:t> κύκλους φόρτισης. Συγκρίνει δηλαδή την τωρινή κατάσταση της μπαταρίας με την αρχικής της. Αντικατοπτρίζει την υγεία μια μπαταρίας κατά την μακροπρόθεσμη χρήση.</a:t>
            </a:r>
          </a:p>
          <a:p>
            <a:pPr marL="158750" indent="0" rtl="0">
              <a:buNone/>
            </a:pPr>
            <a:endParaRPr/>
          </a:p>
        </p:txBody>
      </p:sp>
    </p:spTree>
    <p:extLst>
      <p:ext uri="{BB962C8B-B14F-4D97-AF65-F5344CB8AC3E}">
        <p14:creationId xmlns:p14="http://schemas.microsoft.com/office/powerpoint/2010/main" val="748313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450B3C1D-FB58-CE7D-7CA5-FB8DF40AEA1A}"/>
            </a:ext>
          </a:extLst>
        </p:cNvPr>
        <p:cNvGrpSpPr/>
        <p:nvPr/>
      </p:nvGrpSpPr>
      <p:grpSpPr>
        <a:xfrm>
          <a:off x="0" y="0"/>
          <a:ext cx="0" cy="0"/>
          <a:chOff x="0" y="0"/>
          <a:chExt cx="0" cy="0"/>
        </a:xfrm>
      </p:grpSpPr>
      <p:sp>
        <p:nvSpPr>
          <p:cNvPr id="759" name="Google Shape;759;g998d722621_0_74:notes">
            <a:extLst>
              <a:ext uri="{FF2B5EF4-FFF2-40B4-BE49-F238E27FC236}">
                <a16:creationId xmlns:a16="http://schemas.microsoft.com/office/drawing/2014/main" id="{9332BF6E-6A2B-55A5-9D65-3B63B9AE5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a:extLst>
              <a:ext uri="{FF2B5EF4-FFF2-40B4-BE49-F238E27FC236}">
                <a16:creationId xmlns:a16="http://schemas.microsoft.com/office/drawing/2014/main" id="{1D0F56CB-1314-38AA-20DB-B55774722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buFont typeface="Arial" panose="020B0604020202020204" pitchFamily="34" charset="0"/>
              <a:buChar char="•"/>
            </a:pPr>
            <a:r>
              <a:rPr lang="el-GR" sz="1800" b="0" i="0" u="none" strike="noStrike">
                <a:solidFill>
                  <a:srgbClr val="000000"/>
                </a:solidFill>
                <a:effectLst/>
                <a:latin typeface="Arial" panose="020B0604020202020204" pitchFamily="34" charset="0"/>
              </a:rPr>
              <a:t>EOL (</a:t>
            </a:r>
            <a:r>
              <a:rPr lang="el-GR" sz="1800" b="0" i="0" u="none" strike="noStrike" err="1">
                <a:solidFill>
                  <a:srgbClr val="000000"/>
                </a:solidFill>
                <a:effectLst/>
                <a:latin typeface="Arial" panose="020B0604020202020204" pitchFamily="34" charset="0"/>
              </a:rPr>
              <a:t>End</a:t>
            </a:r>
            <a:r>
              <a:rPr lang="el-GR" sz="1800" b="0" i="0" u="none" strike="noStrike">
                <a:solidFill>
                  <a:srgbClr val="000000"/>
                </a:solidFill>
                <a:effectLst/>
                <a:latin typeface="Arial" panose="020B0604020202020204" pitchFamily="34" charset="0"/>
              </a:rPr>
              <a:t> of </a:t>
            </a:r>
            <a:r>
              <a:rPr lang="el-GR" sz="1800" b="0" i="0" u="none" strike="noStrike" err="1">
                <a:solidFill>
                  <a:srgbClr val="000000"/>
                </a:solidFill>
                <a:effectLst/>
                <a:latin typeface="Arial" panose="020B0604020202020204" pitchFamily="34" charset="0"/>
              </a:rPr>
              <a:t>Life</a:t>
            </a:r>
            <a:r>
              <a:rPr lang="el-GR" sz="1800" b="0" i="0" u="none" strike="noStrike">
                <a:solidFill>
                  <a:srgbClr val="000000"/>
                </a:solidFill>
                <a:effectLst/>
                <a:latin typeface="Arial" panose="020B0604020202020204" pitchFamily="34" charset="0"/>
              </a:rPr>
              <a:t>): Σημείο που η μπαταρία καθίσταται ακατάλληλη προς χρήση. δεν υπάρχει ξεκάθαρος ορισμός του EOL, συνήθως είναι όταν η χωρητικότητα φτάσει στο 70% της αρχικής. </a:t>
            </a:r>
          </a:p>
          <a:p>
            <a:pPr rtl="0" fontAlgn="base">
              <a:buFont typeface="Arial" panose="020B0604020202020204" pitchFamily="34" charset="0"/>
              <a:buChar char="•"/>
            </a:pPr>
            <a:r>
              <a:rPr lang="el-GR" sz="1800" b="0" i="0" u="none" strike="noStrike">
                <a:solidFill>
                  <a:srgbClr val="000000"/>
                </a:solidFill>
                <a:effectLst/>
                <a:latin typeface="Arial" panose="020B0604020202020204" pitchFamily="34" charset="0"/>
              </a:rPr>
              <a:t>RUL (</a:t>
            </a:r>
            <a:r>
              <a:rPr lang="el-GR" sz="1800" b="0" i="0" u="none" strike="noStrike" err="1">
                <a:solidFill>
                  <a:srgbClr val="000000"/>
                </a:solidFill>
                <a:effectLst/>
                <a:latin typeface="Arial" panose="020B0604020202020204" pitchFamily="34" charset="0"/>
              </a:rPr>
              <a:t>Remaining</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Useful</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Life</a:t>
            </a:r>
            <a:r>
              <a:rPr lang="el-GR" sz="1800" b="0" i="0" u="none" strike="noStrike">
                <a:solidFill>
                  <a:srgbClr val="000000"/>
                </a:solidFill>
                <a:effectLst/>
                <a:latin typeface="Arial" panose="020B0604020202020204" pitchFamily="34" charset="0"/>
              </a:rPr>
              <a:t>): Προβλέπει τον </a:t>
            </a:r>
            <a:r>
              <a:rPr lang="el-GR" sz="1800" b="0" i="0" u="none" strike="noStrike" err="1">
                <a:solidFill>
                  <a:srgbClr val="000000"/>
                </a:solidFill>
                <a:effectLst/>
                <a:latin typeface="Arial" panose="020B0604020202020204" pitchFamily="34" charset="0"/>
              </a:rPr>
              <a:t>υπολοιπόμενο</a:t>
            </a:r>
            <a:r>
              <a:rPr lang="el-GR" sz="1800" b="0" i="0" u="none" strike="noStrike">
                <a:solidFill>
                  <a:srgbClr val="000000"/>
                </a:solidFill>
                <a:effectLst/>
                <a:latin typeface="Arial" panose="020B0604020202020204" pitchFamily="34" charset="0"/>
              </a:rPr>
              <a:t> χρόνο μέχρι η μπαταρία να φτάσει στο EOL. Μετριέται είτε με μήνες-χρόνια είτε σε κύκλους. Δύσκολο γιατί μια μπαταρία μπορεί να αποτύχει πριν την προβλεπόμενη ημερομηνία, και αν οι κύκλοι δεν είναι ξεκάθαροι (από πλήρη σε άδεια, πχ EV) δεν μπορώ να μετρήσω ακριβώς ούτε τους κύκλους.</a:t>
            </a:r>
          </a:p>
          <a:p>
            <a:pPr marL="158750" indent="0" rtl="0">
              <a:buNone/>
            </a:pPr>
            <a:endParaRPr/>
          </a:p>
        </p:txBody>
      </p:sp>
    </p:spTree>
    <p:extLst>
      <p:ext uri="{BB962C8B-B14F-4D97-AF65-F5344CB8AC3E}">
        <p14:creationId xmlns:p14="http://schemas.microsoft.com/office/powerpoint/2010/main" val="1197672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3E8EEB3E-F378-4147-9FC5-74E316BB4D7C}"/>
            </a:ext>
          </a:extLst>
        </p:cNvPr>
        <p:cNvGrpSpPr/>
        <p:nvPr/>
      </p:nvGrpSpPr>
      <p:grpSpPr>
        <a:xfrm>
          <a:off x="0" y="0"/>
          <a:ext cx="0" cy="0"/>
          <a:chOff x="0" y="0"/>
          <a:chExt cx="0" cy="0"/>
        </a:xfrm>
      </p:grpSpPr>
      <p:sp>
        <p:nvSpPr>
          <p:cNvPr id="759" name="Google Shape;759;g998d722621_0_74:notes">
            <a:extLst>
              <a:ext uri="{FF2B5EF4-FFF2-40B4-BE49-F238E27FC236}">
                <a16:creationId xmlns:a16="http://schemas.microsoft.com/office/drawing/2014/main" id="{9FE484BD-2259-5381-B8A9-A98A493B4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a:extLst>
              <a:ext uri="{FF2B5EF4-FFF2-40B4-BE49-F238E27FC236}">
                <a16:creationId xmlns:a16="http://schemas.microsoft.com/office/drawing/2014/main" id="{79E5F1DB-C0E3-ABA3-36DE-2E1EEA5A6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l-GR" sz="1800" b="0" i="0" u="none" strike="noStrike">
                <a:solidFill>
                  <a:srgbClr val="000000"/>
                </a:solidFill>
                <a:effectLst/>
                <a:latin typeface="Arial" panose="020B0604020202020204" pitchFamily="34" charset="0"/>
              </a:rPr>
              <a:t>Η ακριβής πρόγνωση του SOH και RUL βελτιώνει την ασφάλεια και την αξιοποίηση της ισχύος, ενώ αυξάνει και την διάρκεια ζωής τους. Αποφεύγεται η κακή χρήση της, που μπορεί να οδηγήσει σε δραματική μείωση της διάρκειας ζωής, ακόμα και σε ατύχημα. πχ. θερμική φυγή (</a:t>
            </a:r>
            <a:r>
              <a:rPr lang="el-GR" sz="1800" b="0" i="0" u="none" strike="noStrike" err="1">
                <a:solidFill>
                  <a:srgbClr val="000000"/>
                </a:solidFill>
                <a:effectLst/>
                <a:latin typeface="Arial" panose="020B0604020202020204" pitchFamily="34" charset="0"/>
              </a:rPr>
              <a:t>thermal</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runaway</a:t>
            </a:r>
            <a:r>
              <a:rPr lang="el-GR" sz="1800" b="0" i="0" u="none" strike="noStrike">
                <a:solidFill>
                  <a:srgbClr val="000000"/>
                </a:solidFill>
                <a:effectLst/>
                <a:latin typeface="Arial" panose="020B0604020202020204" pitchFamily="34" charset="0"/>
              </a:rPr>
              <a:t>, φωτιά)</a:t>
            </a:r>
            <a:endParaRPr/>
          </a:p>
        </p:txBody>
      </p:sp>
    </p:spTree>
    <p:extLst>
      <p:ext uri="{BB962C8B-B14F-4D97-AF65-F5344CB8AC3E}">
        <p14:creationId xmlns:p14="http://schemas.microsoft.com/office/powerpoint/2010/main" val="2798022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a:extLst>
            <a:ext uri="{FF2B5EF4-FFF2-40B4-BE49-F238E27FC236}">
              <a16:creationId xmlns:a16="http://schemas.microsoft.com/office/drawing/2014/main" id="{DA20DFE8-3C7A-02D0-29C6-209DB82369FE}"/>
            </a:ext>
          </a:extLst>
        </p:cNvPr>
        <p:cNvGrpSpPr/>
        <p:nvPr/>
      </p:nvGrpSpPr>
      <p:grpSpPr>
        <a:xfrm>
          <a:off x="0" y="0"/>
          <a:ext cx="0" cy="0"/>
          <a:chOff x="0" y="0"/>
          <a:chExt cx="0" cy="0"/>
        </a:xfrm>
      </p:grpSpPr>
      <p:sp>
        <p:nvSpPr>
          <p:cNvPr id="812" name="Google Shape;812;g11657e710f2_0_365:notes">
            <a:extLst>
              <a:ext uri="{FF2B5EF4-FFF2-40B4-BE49-F238E27FC236}">
                <a16:creationId xmlns:a16="http://schemas.microsoft.com/office/drawing/2014/main" id="{5D177C65-065D-870E-3362-D2A7DB774C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a:extLst>
              <a:ext uri="{FF2B5EF4-FFF2-40B4-BE49-F238E27FC236}">
                <a16:creationId xmlns:a16="http://schemas.microsoft.com/office/drawing/2014/main" id="{F25B4146-4412-4A60-F740-52524E755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36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538856FD-D576-B857-7B48-BC79F3CD572A}"/>
            </a:ext>
          </a:extLst>
        </p:cNvPr>
        <p:cNvGrpSpPr/>
        <p:nvPr/>
      </p:nvGrpSpPr>
      <p:grpSpPr>
        <a:xfrm>
          <a:off x="0" y="0"/>
          <a:ext cx="0" cy="0"/>
          <a:chOff x="0" y="0"/>
          <a:chExt cx="0" cy="0"/>
        </a:xfrm>
      </p:grpSpPr>
      <p:sp>
        <p:nvSpPr>
          <p:cNvPr id="759" name="Google Shape;759;g998d722621_0_74:notes">
            <a:extLst>
              <a:ext uri="{FF2B5EF4-FFF2-40B4-BE49-F238E27FC236}">
                <a16:creationId xmlns:a16="http://schemas.microsoft.com/office/drawing/2014/main" id="{13CEFFDB-59F3-A17F-AFA2-924BEC48FA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a:extLst>
              <a:ext uri="{FF2B5EF4-FFF2-40B4-BE49-F238E27FC236}">
                <a16:creationId xmlns:a16="http://schemas.microsoft.com/office/drawing/2014/main" id="{3DE1E475-5B1E-E23F-DF11-1C5F66319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Εσωτερικές</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Χημική αντίδραση ανόδου</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Χημική αντίδραση καθόδου</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Δευτερεύοντες αντιδράσεις οδηγούν σε </a:t>
            </a:r>
            <a:r>
              <a:rPr lang="el-GR" sz="1100" b="0" i="0" u="none" strike="noStrike" err="1">
                <a:solidFill>
                  <a:srgbClr val="000000"/>
                </a:solidFill>
                <a:effectLst/>
                <a:latin typeface="Arial" panose="020B0604020202020204" pitchFamily="34" charset="0"/>
              </a:rPr>
              <a:t>Loss</a:t>
            </a:r>
            <a:r>
              <a:rPr lang="el-GR" sz="1100" b="0" i="0" u="none" strike="noStrike">
                <a:solidFill>
                  <a:srgbClr val="000000"/>
                </a:solidFill>
                <a:effectLst/>
                <a:latin typeface="Arial" panose="020B0604020202020204" pitchFamily="34" charset="0"/>
              </a:rPr>
              <a:t> of </a:t>
            </a:r>
            <a:r>
              <a:rPr lang="el-GR" sz="1100" b="0" i="0" u="none" strike="noStrike" err="1">
                <a:solidFill>
                  <a:srgbClr val="000000"/>
                </a:solidFill>
                <a:effectLst/>
                <a:latin typeface="Arial" panose="020B0604020202020204" pitchFamily="34" charset="0"/>
              </a:rPr>
              <a:t>Lithium</a:t>
            </a:r>
            <a:r>
              <a:rPr lang="el-GR" sz="1100" b="0" i="0" u="none" strike="noStrike">
                <a:solidFill>
                  <a:srgbClr val="000000"/>
                </a:solidFill>
                <a:effectLst/>
                <a:latin typeface="Arial" panose="020B0604020202020204" pitchFamily="34" charset="0"/>
              </a:rPr>
              <a:t> </a:t>
            </a:r>
            <a:r>
              <a:rPr lang="el-GR" sz="1100" b="0" i="0" u="none" strike="noStrike" err="1">
                <a:solidFill>
                  <a:srgbClr val="000000"/>
                </a:solidFill>
                <a:effectLst/>
                <a:latin typeface="Arial" panose="020B0604020202020204" pitchFamily="34" charset="0"/>
              </a:rPr>
              <a:t>Inventory</a:t>
            </a:r>
            <a:r>
              <a:rPr lang="el-GR" sz="1100" b="0" i="0" u="none" strike="noStrike">
                <a:solidFill>
                  <a:srgbClr val="000000"/>
                </a:solidFill>
                <a:effectLst/>
                <a:latin typeface="Arial" panose="020B0604020202020204" pitchFamily="34" charset="0"/>
              </a:rPr>
              <a:t> (LLI) and </a:t>
            </a:r>
            <a:r>
              <a:rPr lang="el-GR" sz="1100" b="0" i="0" u="none" strike="noStrike" err="1">
                <a:solidFill>
                  <a:srgbClr val="000000"/>
                </a:solidFill>
                <a:effectLst/>
                <a:latin typeface="Arial" panose="020B0604020202020204" pitchFamily="34" charset="0"/>
              </a:rPr>
              <a:t>Loss</a:t>
            </a:r>
            <a:r>
              <a:rPr lang="el-GR" sz="1100" b="0" i="0" u="none" strike="noStrike">
                <a:solidFill>
                  <a:srgbClr val="000000"/>
                </a:solidFill>
                <a:effectLst/>
                <a:latin typeface="Arial" panose="020B0604020202020204" pitchFamily="34" charset="0"/>
              </a:rPr>
              <a:t> of </a:t>
            </a:r>
            <a:r>
              <a:rPr lang="el-GR" sz="1100" b="0" i="0" u="none" strike="noStrike" err="1">
                <a:solidFill>
                  <a:srgbClr val="000000"/>
                </a:solidFill>
                <a:effectLst/>
                <a:latin typeface="Arial" panose="020B0604020202020204" pitchFamily="34" charset="0"/>
              </a:rPr>
              <a:t>Active</a:t>
            </a:r>
            <a:r>
              <a:rPr lang="el-GR" sz="1100" b="0" i="0" u="none" strike="noStrike">
                <a:solidFill>
                  <a:srgbClr val="000000"/>
                </a:solidFill>
                <a:effectLst/>
                <a:latin typeface="Arial" panose="020B0604020202020204" pitchFamily="34" charset="0"/>
              </a:rPr>
              <a:t> </a:t>
            </a:r>
            <a:r>
              <a:rPr lang="el-GR" sz="1100" b="0" i="0" u="none" strike="noStrike" err="1">
                <a:solidFill>
                  <a:srgbClr val="000000"/>
                </a:solidFill>
                <a:effectLst/>
                <a:latin typeface="Arial" panose="020B0604020202020204" pitchFamily="34" charset="0"/>
              </a:rPr>
              <a:t>Material</a:t>
            </a:r>
            <a:r>
              <a:rPr lang="el-GR" sz="1100" b="0" i="0" u="none" strike="noStrike">
                <a:solidFill>
                  <a:srgbClr val="000000"/>
                </a:solidFill>
                <a:effectLst/>
                <a:latin typeface="Arial" panose="020B0604020202020204" pitchFamily="34" charset="0"/>
              </a:rPr>
              <a:t> (LAM) και αυξημένη εσωτερική αντίσταση</a:t>
            </a:r>
          </a:p>
          <a:p>
            <a:pPr marL="4572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Εξωτερικές</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Θερμική καταπόνηση. </a:t>
            </a:r>
          </a:p>
          <a:p>
            <a:pPr marL="1143000" lvl="2" indent="-2286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Χαμηλές θερμοκρασίες: </a:t>
            </a:r>
            <a:r>
              <a:rPr lang="en-US" sz="1100" b="0" i="0" u="none" strike="noStrike">
                <a:solidFill>
                  <a:srgbClr val="000000"/>
                </a:solidFill>
                <a:effectLst/>
                <a:latin typeface="Arial" panose="020B0604020202020204" pitchFamily="34" charset="0"/>
              </a:rPr>
              <a:t>It is possible to classify the effects of low temperatures on performance into three classes: 1) change in electrolyte viscosity 2) change in charge transfer resistance 3) impact on Li-plating (when metallic lithium forms around the anode during charging).</a:t>
            </a:r>
          </a:p>
          <a:p>
            <a:pPr marL="1143000" lvl="2" indent="-2286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Υψηλές θερμοκρασίες: </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Ηλεκτρική καταπόνηση</a:t>
            </a:r>
          </a:p>
          <a:p>
            <a:pPr marL="1143000" lvl="2" indent="-228600" rtl="0" fontAlgn="base">
              <a:buFont typeface="Arial" panose="020B0604020202020204" pitchFamily="34" charset="0"/>
              <a:buChar char="•"/>
            </a:pPr>
            <a:r>
              <a:rPr lang="el-GR" sz="1100" b="0" i="0" u="none" strike="noStrike" err="1">
                <a:solidFill>
                  <a:srgbClr val="000000"/>
                </a:solidFill>
                <a:effectLst/>
                <a:latin typeface="Arial" panose="020B0604020202020204" pitchFamily="34" charset="0"/>
              </a:rPr>
              <a:t>Υπερ</a:t>
            </a:r>
            <a:r>
              <a:rPr lang="el-GR" sz="1100" b="0" i="0" u="none" strike="noStrike">
                <a:solidFill>
                  <a:srgbClr val="000000"/>
                </a:solidFill>
                <a:effectLst/>
                <a:latin typeface="Arial" panose="020B0604020202020204" pitchFamily="34" charset="0"/>
              </a:rPr>
              <a:t>-φόρτιση και </a:t>
            </a:r>
            <a:r>
              <a:rPr lang="el-GR" sz="1100" b="0" i="0" u="none" strike="noStrike" err="1">
                <a:solidFill>
                  <a:srgbClr val="000000"/>
                </a:solidFill>
                <a:effectLst/>
                <a:latin typeface="Arial" panose="020B0604020202020204" pitchFamily="34" charset="0"/>
              </a:rPr>
              <a:t>υπερ</a:t>
            </a:r>
            <a:r>
              <a:rPr lang="el-GR" sz="1100" b="0" i="0" u="none" strike="noStrike">
                <a:solidFill>
                  <a:srgbClr val="000000"/>
                </a:solidFill>
                <a:effectLst/>
                <a:latin typeface="Arial" panose="020B0604020202020204" pitchFamily="34" charset="0"/>
              </a:rPr>
              <a:t>-αποφόρτιση (</a:t>
            </a:r>
            <a:r>
              <a:rPr lang="en-US" sz="1100" b="0" i="0" u="none" strike="noStrike">
                <a:solidFill>
                  <a:srgbClr val="000000"/>
                </a:solidFill>
                <a:effectLst/>
                <a:latin typeface="Arial" panose="020B0604020202020204" pitchFamily="34" charset="0"/>
              </a:rPr>
              <a:t>OVERCHARGING/OVER-DISCHARGING)</a:t>
            </a:r>
          </a:p>
          <a:p>
            <a:pPr marL="1143000" lvl="2" indent="-2286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Υψηλά ρεύματα</a:t>
            </a:r>
          </a:p>
          <a:p>
            <a:pPr marL="742950" lvl="1" indent="-28575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Μηχανική καταπόνηση</a:t>
            </a:r>
          </a:p>
          <a:p>
            <a:pPr marL="1143000" lvl="2" indent="-2286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Πίεση (στο σώμα της μπαταρίας, οδηγεί σε φωτιά)</a:t>
            </a:r>
          </a:p>
          <a:p>
            <a:pPr marL="1143000" lvl="2" indent="-228600" rtl="0" fontAlgn="base">
              <a:buFont typeface="Arial" panose="020B0604020202020204" pitchFamily="34" charset="0"/>
              <a:buChar char="•"/>
            </a:pPr>
            <a:r>
              <a:rPr lang="el-GR" sz="1100" b="0" i="0" u="none" strike="noStrike">
                <a:solidFill>
                  <a:srgbClr val="000000"/>
                </a:solidFill>
                <a:effectLst/>
                <a:latin typeface="Arial" panose="020B0604020202020204" pitchFamily="34" charset="0"/>
              </a:rPr>
              <a:t>Άλλη μηχανική φθορά ( πχ </a:t>
            </a:r>
            <a:r>
              <a:rPr lang="el-GR" sz="1100" b="0" i="0" u="none" strike="noStrike" err="1">
                <a:solidFill>
                  <a:srgbClr val="000000"/>
                </a:solidFill>
                <a:effectLst/>
                <a:latin typeface="Arial" panose="020B0604020202020204" pitchFamily="34" charset="0"/>
              </a:rPr>
              <a:t>θρυματισμός</a:t>
            </a:r>
            <a:r>
              <a:rPr lang="el-GR" sz="1100" b="0" i="0" u="none" strike="noStrike">
                <a:solidFill>
                  <a:srgbClr val="000000"/>
                </a:solidFill>
                <a:effectLst/>
                <a:latin typeface="Arial" panose="020B0604020202020204" pitchFamily="34" charset="0"/>
              </a:rPr>
              <a:t> υλικού από υπερβολική πίεση).</a:t>
            </a:r>
          </a:p>
          <a:p>
            <a:pPr marL="158750" indent="0" rtl="0">
              <a:buNone/>
            </a:pPr>
            <a:endParaRPr/>
          </a:p>
        </p:txBody>
      </p:sp>
    </p:spTree>
    <p:extLst>
      <p:ext uri="{BB962C8B-B14F-4D97-AF65-F5344CB8AC3E}">
        <p14:creationId xmlns:p14="http://schemas.microsoft.com/office/powerpoint/2010/main" val="882608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3AECF0D8-BE53-3DEA-714A-7471F168521B}"/>
            </a:ext>
          </a:extLst>
        </p:cNvPr>
        <p:cNvGrpSpPr/>
        <p:nvPr/>
      </p:nvGrpSpPr>
      <p:grpSpPr>
        <a:xfrm>
          <a:off x="0" y="0"/>
          <a:ext cx="0" cy="0"/>
          <a:chOff x="0" y="0"/>
          <a:chExt cx="0" cy="0"/>
        </a:xfrm>
      </p:grpSpPr>
      <p:sp>
        <p:nvSpPr>
          <p:cNvPr id="759" name="Google Shape;759;g998d722621_0_74:notes">
            <a:extLst>
              <a:ext uri="{FF2B5EF4-FFF2-40B4-BE49-F238E27FC236}">
                <a16:creationId xmlns:a16="http://schemas.microsoft.com/office/drawing/2014/main" id="{850AE1B4-76A8-B52F-E98C-7C8483BEEF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a:extLst>
              <a:ext uri="{FF2B5EF4-FFF2-40B4-BE49-F238E27FC236}">
                <a16:creationId xmlns:a16="http://schemas.microsoft.com/office/drawing/2014/main" id="{0093B5A8-A26C-A015-EEED-BCED874D4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buFont typeface="Arial" panose="020B0604020202020204" pitchFamily="34" charset="0"/>
              <a:buChar char="•"/>
            </a:pPr>
            <a:r>
              <a:rPr lang="en-US" sz="1800" b="0" i="0" u="none" strike="noStrike" err="1">
                <a:solidFill>
                  <a:srgbClr val="000000"/>
                </a:solidFill>
                <a:effectLst/>
                <a:latin typeface="Arial" panose="020B0604020202020204" pitchFamily="34" charset="0"/>
              </a:rPr>
              <a:t>SEVerity</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OCCurence</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DETection</a:t>
            </a:r>
            <a:r>
              <a:rPr lang="en-US" sz="1800" b="0" i="0" u="none" strike="noStrike">
                <a:solidFill>
                  <a:srgbClr val="000000"/>
                </a:solidFill>
                <a:effectLst/>
                <a:latin typeface="Arial" panose="020B0604020202020204" pitchFamily="34" charset="0"/>
              </a:rPr>
              <a:t>, RPN(Risk priority number) </a:t>
            </a:r>
            <a:endParaRPr/>
          </a:p>
        </p:txBody>
      </p:sp>
    </p:spTree>
    <p:extLst>
      <p:ext uri="{BB962C8B-B14F-4D97-AF65-F5344CB8AC3E}">
        <p14:creationId xmlns:p14="http://schemas.microsoft.com/office/powerpoint/2010/main" val="262606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a:extLst>
            <a:ext uri="{FF2B5EF4-FFF2-40B4-BE49-F238E27FC236}">
              <a16:creationId xmlns:a16="http://schemas.microsoft.com/office/drawing/2014/main" id="{DA20DFE8-3C7A-02D0-29C6-209DB82369FE}"/>
            </a:ext>
          </a:extLst>
        </p:cNvPr>
        <p:cNvGrpSpPr/>
        <p:nvPr/>
      </p:nvGrpSpPr>
      <p:grpSpPr>
        <a:xfrm>
          <a:off x="0" y="0"/>
          <a:ext cx="0" cy="0"/>
          <a:chOff x="0" y="0"/>
          <a:chExt cx="0" cy="0"/>
        </a:xfrm>
      </p:grpSpPr>
      <p:sp>
        <p:nvSpPr>
          <p:cNvPr id="812" name="Google Shape;812;g11657e710f2_0_365:notes">
            <a:extLst>
              <a:ext uri="{FF2B5EF4-FFF2-40B4-BE49-F238E27FC236}">
                <a16:creationId xmlns:a16="http://schemas.microsoft.com/office/drawing/2014/main" id="{5D177C65-065D-870E-3362-D2A7DB774C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a:extLst>
              <a:ext uri="{FF2B5EF4-FFF2-40B4-BE49-F238E27FC236}">
                <a16:creationId xmlns:a16="http://schemas.microsoft.com/office/drawing/2014/main" id="{F25B4146-4412-4A60-F740-52524E755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599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9b0aa8567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9b0aa856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16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1657e710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1657e710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9b0aa856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9b0aa856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35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657e710f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l-GR" sz="1800" b="0" i="0" u="none" strike="noStrike">
                <a:solidFill>
                  <a:srgbClr val="000000"/>
                </a:solidFill>
                <a:effectLst/>
                <a:latin typeface="Arial" panose="020B0604020202020204" pitchFamily="34" charset="0"/>
              </a:rPr>
              <a:t>Τα </a:t>
            </a:r>
            <a:r>
              <a:rPr lang="en-US" sz="1800" b="0" i="0" u="none" strike="noStrike">
                <a:solidFill>
                  <a:srgbClr val="000000"/>
                </a:solidFill>
                <a:effectLst/>
                <a:latin typeface="Arial" panose="020B0604020202020204" pitchFamily="34" charset="0"/>
              </a:rPr>
              <a:t>Battery Management Systems </a:t>
            </a:r>
            <a:r>
              <a:rPr lang="el-GR" sz="1800" b="0" i="0" u="none" strike="noStrike">
                <a:solidFill>
                  <a:srgbClr val="000000"/>
                </a:solidFill>
                <a:effectLst/>
                <a:latin typeface="Arial" panose="020B0604020202020204" pitchFamily="34" charset="0"/>
              </a:rPr>
              <a:t>χρησιμοποιούν παραμέτρους για να εκτιμήσουν την κατάσταση των μπαταριών. Αυτά είναι:</a:t>
            </a:r>
            <a:endParaRPr lang="el-GR" b="0">
              <a:effectLst/>
            </a:endParaRPr>
          </a:p>
          <a:p>
            <a:pPr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SOC (State of charge): </a:t>
            </a:r>
            <a:r>
              <a:rPr lang="el-GR" sz="1800" b="0" i="0" u="none" strike="noStrike">
                <a:solidFill>
                  <a:srgbClr val="000000"/>
                </a:solidFill>
                <a:effectLst/>
                <a:latin typeface="Arial" panose="020B0604020202020204" pitchFamily="34" charset="0"/>
              </a:rPr>
              <a:t>Προβλέπει (μου δείχνει) την </a:t>
            </a:r>
            <a:r>
              <a:rPr lang="el-GR" sz="1800" b="0" i="0" u="none" strike="noStrike" err="1">
                <a:solidFill>
                  <a:srgbClr val="000000"/>
                </a:solidFill>
                <a:effectLst/>
                <a:latin typeface="Arial" panose="020B0604020202020204" pitchFamily="34" charset="0"/>
              </a:rPr>
              <a:t>υπολοιπόμενη</a:t>
            </a:r>
            <a:r>
              <a:rPr lang="el-GR" sz="1800" b="0" i="0" u="none" strike="noStrike">
                <a:solidFill>
                  <a:srgbClr val="000000"/>
                </a:solidFill>
                <a:effectLst/>
                <a:latin typeface="Arial" panose="020B0604020202020204" pitchFamily="34" charset="0"/>
              </a:rPr>
              <a:t> ισχύ μπαταρίας</a:t>
            </a:r>
            <a:endParaRPr lang="el-GR" b="0">
              <a:effectLst/>
            </a:endParaRPr>
          </a:p>
          <a:p>
            <a:pPr marL="158750" indent="0" rtl="0">
              <a:buNone/>
            </a:pPr>
            <a:r>
              <a:rPr lang="en-US" sz="1800" b="0" i="0" u="none" strike="noStrike">
                <a:solidFill>
                  <a:srgbClr val="000000"/>
                </a:solidFill>
                <a:effectLst/>
                <a:latin typeface="Arial" panose="020B0604020202020204" pitchFamily="34" charset="0"/>
              </a:rPr>
              <a:t>where </a:t>
            </a:r>
            <a:r>
              <a:rPr lang="en-US" sz="1800" b="0" i="0" u="none" strike="noStrike" err="1">
                <a:solidFill>
                  <a:srgbClr val="000000"/>
                </a:solidFill>
                <a:effectLst/>
                <a:latin typeface="Arial" panose="020B0604020202020204" pitchFamily="34" charset="0"/>
              </a:rPr>
              <a:t>Qrated</a:t>
            </a:r>
            <a:r>
              <a:rPr lang="en-US" sz="1800" b="0" i="0" u="none" strike="noStrike">
                <a:solidFill>
                  <a:srgbClr val="000000"/>
                </a:solidFill>
                <a:effectLst/>
                <a:latin typeface="Arial" panose="020B0604020202020204" pitchFamily="34" charset="0"/>
              </a:rPr>
              <a:t> is the nominal charge capacity of the battery and </a:t>
            </a:r>
            <a:r>
              <a:rPr lang="en-US" sz="1800" b="0" i="0" u="none" strike="noStrike" err="1">
                <a:solidFill>
                  <a:srgbClr val="000000"/>
                </a:solidFill>
                <a:effectLst/>
                <a:latin typeface="Arial" panose="020B0604020202020204" pitchFamily="34" charset="0"/>
              </a:rPr>
              <a:t>Qremain</a:t>
            </a:r>
            <a:r>
              <a:rPr lang="en-US" sz="1800" b="0" i="0" u="none" strike="noStrike">
                <a:solidFill>
                  <a:srgbClr val="000000"/>
                </a:solidFill>
                <a:effectLst/>
                <a:latin typeface="Arial" panose="020B0604020202020204" pitchFamily="34" charset="0"/>
              </a:rPr>
              <a:t> is the total remaining charge of the battery. When SOC = 0 means the battery is fully discharged, and when SOC = 1 means the battery is fully charged. </a:t>
            </a:r>
            <a:r>
              <a:rPr lang="el-GR" sz="1800" b="0" i="0" u="none" strike="noStrike">
                <a:solidFill>
                  <a:srgbClr val="000000"/>
                </a:solidFill>
                <a:effectLst/>
                <a:latin typeface="Arial" panose="020B0604020202020204" pitchFamily="34" charset="0"/>
              </a:rPr>
              <a:t>Εκφράζεται συνήθως σε ποσοστό μεταξύ 0 και 1.</a:t>
            </a:r>
            <a:br>
              <a:rPr lang="el-GR"/>
            </a:br>
            <a:endParaRPr/>
          </a:p>
        </p:txBody>
      </p:sp>
    </p:spTree>
    <p:extLst>
      <p:ext uri="{BB962C8B-B14F-4D97-AF65-F5344CB8AC3E}">
        <p14:creationId xmlns:p14="http://schemas.microsoft.com/office/powerpoint/2010/main" val="67641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657e710f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1657e710f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F3E3F226-5195-8B2B-9D3B-24D74A91C99F}"/>
            </a:ext>
          </a:extLst>
        </p:cNvPr>
        <p:cNvGrpSpPr/>
        <p:nvPr/>
      </p:nvGrpSpPr>
      <p:grpSpPr>
        <a:xfrm>
          <a:off x="0" y="0"/>
          <a:ext cx="0" cy="0"/>
          <a:chOff x="0" y="0"/>
          <a:chExt cx="0" cy="0"/>
        </a:xfrm>
      </p:grpSpPr>
      <p:sp>
        <p:nvSpPr>
          <p:cNvPr id="827" name="Google Shape;827;g11657e710f2_0_215:notes">
            <a:extLst>
              <a:ext uri="{FF2B5EF4-FFF2-40B4-BE49-F238E27FC236}">
                <a16:creationId xmlns:a16="http://schemas.microsoft.com/office/drawing/2014/main" id="{26B9EF41-2008-B80C-4832-69FF55AF48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1657e710f2_0_215:notes">
            <a:extLst>
              <a:ext uri="{FF2B5EF4-FFF2-40B4-BE49-F238E27FC236}">
                <a16:creationId xmlns:a16="http://schemas.microsoft.com/office/drawing/2014/main" id="{49D1E590-B64F-ACE5-8BED-47DA63CBB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636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a:extLst>
            <a:ext uri="{FF2B5EF4-FFF2-40B4-BE49-F238E27FC236}">
              <a16:creationId xmlns:a16="http://schemas.microsoft.com/office/drawing/2014/main" id="{B8CE5726-AEA3-5D84-76D4-F20045132BAA}"/>
            </a:ext>
          </a:extLst>
        </p:cNvPr>
        <p:cNvGrpSpPr/>
        <p:nvPr/>
      </p:nvGrpSpPr>
      <p:grpSpPr>
        <a:xfrm>
          <a:off x="0" y="0"/>
          <a:ext cx="0" cy="0"/>
          <a:chOff x="0" y="0"/>
          <a:chExt cx="0" cy="0"/>
        </a:xfrm>
      </p:grpSpPr>
      <p:sp>
        <p:nvSpPr>
          <p:cNvPr id="812" name="Google Shape;812;g11657e710f2_0_365:notes">
            <a:extLst>
              <a:ext uri="{FF2B5EF4-FFF2-40B4-BE49-F238E27FC236}">
                <a16:creationId xmlns:a16="http://schemas.microsoft.com/office/drawing/2014/main" id="{E1304A30-A3F9-E187-1C85-D39215D00B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a:extLst>
              <a:ext uri="{FF2B5EF4-FFF2-40B4-BE49-F238E27FC236}">
                <a16:creationId xmlns:a16="http://schemas.microsoft.com/office/drawing/2014/main" id="{71581948-4445-58EC-312E-A1F563D344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45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a:extLst>
            <a:ext uri="{FF2B5EF4-FFF2-40B4-BE49-F238E27FC236}">
              <a16:creationId xmlns:a16="http://schemas.microsoft.com/office/drawing/2014/main" id="{7295757D-718F-1A6B-8D9A-2CFADBF74688}"/>
            </a:ext>
          </a:extLst>
        </p:cNvPr>
        <p:cNvGrpSpPr/>
        <p:nvPr/>
      </p:nvGrpSpPr>
      <p:grpSpPr>
        <a:xfrm>
          <a:off x="0" y="0"/>
          <a:ext cx="0" cy="0"/>
          <a:chOff x="0" y="0"/>
          <a:chExt cx="0" cy="0"/>
        </a:xfrm>
      </p:grpSpPr>
      <p:sp>
        <p:nvSpPr>
          <p:cNvPr id="795" name="Google Shape;795;g11657e710f2_0_146:notes">
            <a:extLst>
              <a:ext uri="{FF2B5EF4-FFF2-40B4-BE49-F238E27FC236}">
                <a16:creationId xmlns:a16="http://schemas.microsoft.com/office/drawing/2014/main" id="{9170963D-DA04-A73D-710A-7ADCBD78F6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657e710f2_0_146:notes">
            <a:extLst>
              <a:ext uri="{FF2B5EF4-FFF2-40B4-BE49-F238E27FC236}">
                <a16:creationId xmlns:a16="http://schemas.microsoft.com/office/drawing/2014/main" id="{67A985FE-F6BA-2775-8BE2-C7D2F1A64F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l-GR" sz="1800" b="0" i="0" u="none" strike="noStrike">
                <a:solidFill>
                  <a:srgbClr val="000000"/>
                </a:solidFill>
                <a:effectLst/>
                <a:latin typeface="Arial" panose="020B0604020202020204" pitchFamily="34" charset="0"/>
              </a:rPr>
              <a:t>Η έρευνα πάνω στις μπαταρίες με βάση το </a:t>
            </a:r>
            <a:r>
              <a:rPr lang="el-GR" sz="1800" b="0" i="0" u="none" strike="noStrike" err="1">
                <a:solidFill>
                  <a:srgbClr val="000000"/>
                </a:solidFill>
                <a:effectLst/>
                <a:latin typeface="Arial" panose="020B0604020202020204" pitchFamily="34" charset="0"/>
              </a:rPr>
              <a:t>λίθιο</a:t>
            </a:r>
            <a:r>
              <a:rPr lang="el-GR" sz="1800" b="0" i="0" u="none" strike="noStrike">
                <a:solidFill>
                  <a:srgbClr val="000000"/>
                </a:solidFill>
                <a:effectLst/>
                <a:latin typeface="Arial" panose="020B0604020202020204" pitchFamily="34" charset="0"/>
              </a:rPr>
              <a:t> ξεκινάει την δεκαετία του 60. </a:t>
            </a:r>
            <a:endParaRPr lang="el-GR" b="0">
              <a:effectLst/>
            </a:endParaRPr>
          </a:p>
          <a:p>
            <a:pPr rtl="0" fontAlgn="base">
              <a:buFont typeface="Arial" panose="020B0604020202020204" pitchFamily="34" charset="0"/>
              <a:buChar char="•"/>
            </a:pPr>
            <a:r>
              <a:rPr lang="el-GR" sz="1800" b="1" i="0" u="none" strike="noStrike">
                <a:solidFill>
                  <a:srgbClr val="000000"/>
                </a:solidFill>
                <a:effectLst/>
                <a:latin typeface="Arial" panose="020B0604020202020204" pitchFamily="34" charset="0"/>
              </a:rPr>
              <a:t>1974</a:t>
            </a:r>
            <a:r>
              <a:rPr lang="el-GR" sz="1800" b="0" i="0" u="none" strike="noStrike">
                <a:solidFill>
                  <a:srgbClr val="000000"/>
                </a:solidFill>
                <a:effectLst/>
                <a:latin typeface="Arial" panose="020B0604020202020204" pitchFamily="34" charset="0"/>
              </a:rPr>
              <a:t>: M. </a:t>
            </a:r>
            <a:r>
              <a:rPr lang="el-GR" sz="1800" b="0" i="0" u="none" strike="noStrike" err="1">
                <a:solidFill>
                  <a:srgbClr val="000000"/>
                </a:solidFill>
                <a:effectLst/>
                <a:latin typeface="Arial" panose="020B0604020202020204" pitchFamily="34" charset="0"/>
              </a:rPr>
              <a:t>Stanley</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Whittingham</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λιθίου-</a:t>
            </a:r>
            <a:r>
              <a:rPr lang="el-GR" sz="1800" b="0" i="0" u="sng" strike="noStrike" err="1">
                <a:solidFill>
                  <a:srgbClr val="000000"/>
                </a:solidFill>
                <a:effectLst/>
                <a:latin typeface="Arial" panose="020B0604020202020204" pitchFamily="34" charset="0"/>
              </a:rPr>
              <a:t>μετάλου</a:t>
            </a:r>
            <a:r>
              <a:rPr lang="el-GR" sz="1800" b="0" i="0" u="sng" strike="noStrike">
                <a:solidFill>
                  <a:srgbClr val="000000"/>
                </a:solidFill>
                <a:effectLst/>
                <a:latin typeface="Arial" panose="020B0604020202020204" pitchFamily="34" charset="0"/>
              </a:rPr>
              <a:t>)</a:t>
            </a:r>
            <a:r>
              <a:rPr lang="el-GR" sz="1800" b="0" i="0" u="none" strike="noStrike">
                <a:solidFill>
                  <a:srgbClr val="000000"/>
                </a:solidFill>
                <a:effectLst/>
                <a:latin typeface="Arial" panose="020B0604020202020204" pitchFamily="34" charset="0"/>
              </a:rPr>
              <a:t> μπαταρία λιθίου με </a:t>
            </a:r>
            <a:r>
              <a:rPr lang="el-GR" sz="1800" b="0" i="0" u="none" strike="noStrike" err="1">
                <a:solidFill>
                  <a:srgbClr val="000000"/>
                </a:solidFill>
                <a:effectLst/>
                <a:latin typeface="Arial" panose="020B0604020202020204" pitchFamily="34" charset="0"/>
              </a:rPr>
              <a:t>διθειικό</a:t>
            </a:r>
            <a:r>
              <a:rPr lang="el-GR" sz="1800" b="0" i="0" u="none" strike="noStrike">
                <a:solidFill>
                  <a:srgbClr val="000000"/>
                </a:solidFill>
                <a:effectLst/>
                <a:latin typeface="Arial" panose="020B0604020202020204" pitchFamily="34" charset="0"/>
              </a:rPr>
              <a:t> τιτάνιο TiS2 στην κάθοδο, ώστε να λειτουργεί χωρίς να βραχυκυκλώνει. Είναι η βάση των </a:t>
            </a:r>
            <a:r>
              <a:rPr lang="el-GR" sz="1800" b="0" i="0" u="none" strike="noStrike" err="1">
                <a:solidFill>
                  <a:srgbClr val="000000"/>
                </a:solidFill>
                <a:effectLst/>
                <a:latin typeface="Arial" panose="020B0604020202020204" pitchFamily="34" charset="0"/>
              </a:rPr>
              <a:t>επαναφορτιζώμενων</a:t>
            </a:r>
            <a:r>
              <a:rPr lang="el-GR" sz="1800" b="0" i="0" u="none" strike="noStrike">
                <a:solidFill>
                  <a:srgbClr val="000000"/>
                </a:solidFill>
                <a:effectLst/>
                <a:latin typeface="Arial" panose="020B0604020202020204" pitchFamily="34" charset="0"/>
              </a:rPr>
              <a:t> μπαταριών λιθίου. Είχε προβλήματα φωτιάς και έβγαζε τοξικό αέριο H2S όταν αντιδρούσε με νερό.</a:t>
            </a:r>
          </a:p>
          <a:p>
            <a:pPr rtl="0" fontAlgn="base">
              <a:buFont typeface="Arial" panose="020B0604020202020204" pitchFamily="34" charset="0"/>
              <a:buChar char="•"/>
            </a:pPr>
            <a:r>
              <a:rPr lang="el-GR" sz="1800" b="0" i="0" u="none" strike="noStrike">
                <a:solidFill>
                  <a:srgbClr val="000000"/>
                </a:solidFill>
                <a:effectLst/>
                <a:latin typeface="Arial" panose="020B0604020202020204" pitchFamily="34" charset="0"/>
              </a:rPr>
              <a:t> </a:t>
            </a:r>
            <a:r>
              <a:rPr lang="el-GR" sz="1800" b="1" i="0" u="none" strike="noStrike">
                <a:solidFill>
                  <a:srgbClr val="000000"/>
                </a:solidFill>
                <a:effectLst/>
                <a:latin typeface="Arial" panose="020B0604020202020204" pitchFamily="34" charset="0"/>
              </a:rPr>
              <a:t>1981</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John</a:t>
            </a:r>
            <a:r>
              <a:rPr lang="el-GR" sz="1800" b="0" i="0" u="none" strike="noStrike">
                <a:solidFill>
                  <a:srgbClr val="000000"/>
                </a:solidFill>
                <a:effectLst/>
                <a:latin typeface="Arial" panose="020B0604020202020204" pitchFamily="34" charset="0"/>
              </a:rPr>
              <a:t> B. </a:t>
            </a:r>
            <a:r>
              <a:rPr lang="el-GR" sz="1800" b="0" i="0" u="none" strike="noStrike" err="1">
                <a:solidFill>
                  <a:srgbClr val="000000"/>
                </a:solidFill>
                <a:effectLst/>
                <a:latin typeface="Arial" panose="020B0604020202020204" pitchFamily="34" charset="0"/>
              </a:rPr>
              <a:t>Goodenough</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λιθίου-</a:t>
            </a:r>
            <a:r>
              <a:rPr lang="el-GR" sz="1800" b="0" i="0" u="sng" strike="noStrike" err="1">
                <a:solidFill>
                  <a:srgbClr val="000000"/>
                </a:solidFill>
                <a:effectLst/>
                <a:latin typeface="Arial" panose="020B0604020202020204" pitchFamily="34" charset="0"/>
              </a:rPr>
              <a:t>μετάλου</a:t>
            </a:r>
            <a:r>
              <a:rPr lang="el-GR" sz="1800" b="0" i="0" u="sng" strike="noStrike">
                <a:solidFill>
                  <a:srgbClr val="000000"/>
                </a:solidFill>
                <a:effectLst/>
                <a:latin typeface="Arial" panose="020B0604020202020204" pitchFamily="34" charset="0"/>
              </a:rPr>
              <a:t>)</a:t>
            </a:r>
            <a:r>
              <a:rPr lang="el-GR" sz="1800" b="0" i="0" u="none" strike="noStrike">
                <a:solidFill>
                  <a:srgbClr val="000000"/>
                </a:solidFill>
                <a:effectLst/>
                <a:latin typeface="Arial" panose="020B0604020202020204" pitchFamily="34" charset="0"/>
              </a:rPr>
              <a:t> προτείνει την χρήση </a:t>
            </a:r>
            <a:r>
              <a:rPr lang="el-GR" sz="1800" b="0" i="0" u="none" strike="noStrike" err="1">
                <a:solidFill>
                  <a:srgbClr val="000000"/>
                </a:solidFill>
                <a:effectLst/>
                <a:latin typeface="Arial" panose="020B0604020202020204" pitchFamily="34" charset="0"/>
              </a:rPr>
              <a:t>lithium</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cobalt</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oxide</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ή LCO) αντί για TiS2 για υλικό καθόδου. Μεγαλύτερη σταθερότητα σε ατμοσφαιρικές συνθήκες, παραμένει το πρόβλημα φωτιάς.</a:t>
            </a:r>
          </a:p>
          <a:p>
            <a:pPr rtl="0" fontAlgn="base">
              <a:buFont typeface="Arial" panose="020B0604020202020204" pitchFamily="34" charset="0"/>
              <a:buChar char="•"/>
            </a:pPr>
            <a:r>
              <a:rPr lang="el-GR" sz="1800" b="1" i="0" u="none" strike="noStrike">
                <a:solidFill>
                  <a:srgbClr val="000000"/>
                </a:solidFill>
                <a:effectLst/>
                <a:latin typeface="Arial" panose="020B0604020202020204" pitchFamily="34" charset="0"/>
              </a:rPr>
              <a:t>1983</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Akira</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Yoshino</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ιόντων λιθίου)</a:t>
            </a:r>
            <a:r>
              <a:rPr lang="el-GR" sz="1800" b="0" i="0" u="none" strike="noStrike">
                <a:solidFill>
                  <a:srgbClr val="000000"/>
                </a:solidFill>
                <a:effectLst/>
                <a:latin typeface="Arial" panose="020B0604020202020204" pitchFamily="34" charset="0"/>
              </a:rPr>
              <a:t> κατασκεύασε την πρώτη πρακτική μπαταρία ιόντων λιθίου με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στην κάθοδο και </a:t>
            </a:r>
            <a:r>
              <a:rPr lang="el-GR" sz="1800" b="0" i="0" u="none" strike="noStrike" err="1">
                <a:solidFill>
                  <a:srgbClr val="000000"/>
                </a:solidFill>
                <a:effectLst/>
                <a:latin typeface="Arial" panose="020B0604020202020204" pitchFamily="34" charset="0"/>
              </a:rPr>
              <a:t>polyacetylene</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πολυακετυλενιο</a:t>
            </a:r>
            <a:r>
              <a:rPr lang="el-GR" sz="1800" b="0" i="0" u="none" strike="noStrike">
                <a:solidFill>
                  <a:srgbClr val="000000"/>
                </a:solidFill>
                <a:effectLst/>
                <a:latin typeface="Arial" panose="020B0604020202020204" pitchFamily="34" charset="0"/>
              </a:rPr>
              <a:t>) στην άνοδο. Με δοκιμές έδειξε την αξιοπιστία του σε σχέση με τις μπαταρίες λιθίου μετάλλου.</a:t>
            </a:r>
          </a:p>
          <a:p>
            <a:r>
              <a:rPr lang="el-GR" sz="1800" b="1" i="0" u="none" strike="noStrike">
                <a:solidFill>
                  <a:srgbClr val="000000"/>
                </a:solidFill>
                <a:effectLst/>
                <a:latin typeface="Arial" panose="020B0604020202020204" pitchFamily="34" charset="0"/>
              </a:rPr>
              <a:t>1990</a:t>
            </a:r>
            <a:r>
              <a:rPr lang="el-GR" sz="1800" b="0" i="0" u="none" strike="noStrike">
                <a:solidFill>
                  <a:srgbClr val="000000"/>
                </a:solidFill>
                <a:effectLst/>
                <a:latin typeface="Arial" panose="020B0604020202020204" pitchFamily="34" charset="0"/>
              </a:rPr>
              <a:t>: Η </a:t>
            </a:r>
            <a:r>
              <a:rPr lang="el-GR" sz="1800" b="0" i="0" u="none" strike="noStrike" err="1">
                <a:solidFill>
                  <a:srgbClr val="000000"/>
                </a:solidFill>
                <a:effectLst/>
                <a:latin typeface="Arial" panose="020B0604020202020204" pitchFamily="34" charset="0"/>
              </a:rPr>
              <a:t>Sony</a:t>
            </a:r>
            <a:r>
              <a:rPr lang="el-GR" sz="1800" b="0" i="0" u="none" strike="noStrike">
                <a:solidFill>
                  <a:srgbClr val="000000"/>
                </a:solidFill>
                <a:effectLst/>
                <a:latin typeface="Arial" panose="020B0604020202020204" pitchFamily="34" charset="0"/>
              </a:rPr>
              <a:t> κυκλοφορεί την πρώτη εμπορική μπαταρία ιόντων λιθίου, με γραφίτη στην άνοδο,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στην κάθοδο, και υγρό ηλεκτρολύτη. Πωλούνται ως μέρος μιας βιντεοκάμερας.</a:t>
            </a:r>
            <a:endParaRPr lang="en-US" sz="1800" b="0" i="0" u="none" strike="noStrike">
              <a:solidFill>
                <a:srgbClr val="000000"/>
              </a:solidFill>
              <a:effectLst/>
              <a:latin typeface="Arial" panose="020B0604020202020204" pitchFamily="34" charset="0"/>
            </a:endParaRPr>
          </a:p>
          <a:p>
            <a:r>
              <a:rPr lang="el-GR" sz="1800" b="1" i="0" u="none" strike="noStrike">
                <a:solidFill>
                  <a:srgbClr val="000000"/>
                </a:solidFill>
                <a:effectLst/>
                <a:latin typeface="Arial" panose="020B0604020202020204" pitchFamily="34" charset="0"/>
              </a:rPr>
              <a:t>2019</a:t>
            </a:r>
            <a:r>
              <a:rPr lang="el-GR" sz="1800" b="0" i="0" u="none" strike="noStrike">
                <a:solidFill>
                  <a:srgbClr val="000000"/>
                </a:solidFill>
                <a:effectLst/>
                <a:latin typeface="Arial" panose="020B0604020202020204" pitchFamily="34" charset="0"/>
              </a:rPr>
              <a:t>: Οι </a:t>
            </a:r>
            <a:r>
              <a:rPr lang="el-GR" sz="1800" b="0" i="0" u="none" strike="noStrike" err="1">
                <a:solidFill>
                  <a:srgbClr val="000000"/>
                </a:solidFill>
                <a:effectLst/>
                <a:latin typeface="Arial" panose="020B0604020202020204" pitchFamily="34" charset="0"/>
              </a:rPr>
              <a:t>Goodenough</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Whittingham</a:t>
            </a:r>
            <a:r>
              <a:rPr lang="el-GR" sz="1800" b="0" i="0" u="none" strike="noStrike">
                <a:solidFill>
                  <a:srgbClr val="000000"/>
                </a:solidFill>
                <a:effectLst/>
                <a:latin typeface="Arial" panose="020B0604020202020204" pitchFamily="34" charset="0"/>
              </a:rPr>
              <a:t>, and </a:t>
            </a:r>
            <a:r>
              <a:rPr lang="el-GR" sz="1800" b="0" i="0" u="none" strike="noStrike" err="1">
                <a:solidFill>
                  <a:srgbClr val="000000"/>
                </a:solidFill>
                <a:effectLst/>
                <a:latin typeface="Arial" panose="020B0604020202020204" pitchFamily="34" charset="0"/>
              </a:rPr>
              <a:t>Yoshino</a:t>
            </a:r>
            <a:r>
              <a:rPr lang="el-GR" sz="1800" b="0" i="0" u="none" strike="noStrike">
                <a:solidFill>
                  <a:srgbClr val="000000"/>
                </a:solidFill>
                <a:effectLst/>
                <a:latin typeface="Arial" panose="020B0604020202020204" pitchFamily="34" charset="0"/>
              </a:rPr>
              <a:t> βραβεύονται με το βραβείο </a:t>
            </a:r>
            <a:r>
              <a:rPr lang="el-GR" sz="1800" b="0" i="0" u="none" strike="noStrike" err="1">
                <a:solidFill>
                  <a:srgbClr val="000000"/>
                </a:solidFill>
                <a:effectLst/>
                <a:latin typeface="Arial" panose="020B0604020202020204" pitchFamily="34" charset="0"/>
              </a:rPr>
              <a:t>Nobel</a:t>
            </a:r>
            <a:r>
              <a:rPr lang="el-GR" sz="1800" b="0" i="0" u="none" strike="noStrike">
                <a:solidFill>
                  <a:srgbClr val="000000"/>
                </a:solidFill>
                <a:effectLst/>
                <a:latin typeface="Arial" panose="020B0604020202020204" pitchFamily="34" charset="0"/>
              </a:rPr>
              <a:t> χημείας για την ανάπτυξη των μπαταριών ιόντων λιθίου.</a:t>
            </a:r>
            <a:endParaRPr/>
          </a:p>
        </p:txBody>
      </p:sp>
    </p:spTree>
    <p:extLst>
      <p:ext uri="{BB962C8B-B14F-4D97-AF65-F5344CB8AC3E}">
        <p14:creationId xmlns:p14="http://schemas.microsoft.com/office/powerpoint/2010/main" val="816308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a:extLst>
            <a:ext uri="{FF2B5EF4-FFF2-40B4-BE49-F238E27FC236}">
              <a16:creationId xmlns:a16="http://schemas.microsoft.com/office/drawing/2014/main" id="{B5ED9117-37B6-7759-9038-4C54127B0402}"/>
            </a:ext>
          </a:extLst>
        </p:cNvPr>
        <p:cNvGrpSpPr/>
        <p:nvPr/>
      </p:nvGrpSpPr>
      <p:grpSpPr>
        <a:xfrm>
          <a:off x="0" y="0"/>
          <a:ext cx="0" cy="0"/>
          <a:chOff x="0" y="0"/>
          <a:chExt cx="0" cy="0"/>
        </a:xfrm>
      </p:grpSpPr>
      <p:sp>
        <p:nvSpPr>
          <p:cNvPr id="795" name="Google Shape;795;g11657e710f2_0_146:notes">
            <a:extLst>
              <a:ext uri="{FF2B5EF4-FFF2-40B4-BE49-F238E27FC236}">
                <a16:creationId xmlns:a16="http://schemas.microsoft.com/office/drawing/2014/main" id="{ED16F182-B5AA-43DD-226B-A5128A793C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1657e710f2_0_146:notes">
            <a:extLst>
              <a:ext uri="{FF2B5EF4-FFF2-40B4-BE49-F238E27FC236}">
                <a16:creationId xmlns:a16="http://schemas.microsoft.com/office/drawing/2014/main" id="{531CAABF-759B-4742-160F-1890BEB87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l-GR" sz="1800" b="0" i="0" u="none" strike="noStrike">
                <a:solidFill>
                  <a:srgbClr val="000000"/>
                </a:solidFill>
                <a:effectLst/>
                <a:latin typeface="Arial" panose="020B0604020202020204" pitchFamily="34" charset="0"/>
              </a:rPr>
              <a:t>Η έρευνα πάνω στις μπαταρίες με βάση το </a:t>
            </a:r>
            <a:r>
              <a:rPr lang="el-GR" sz="1800" b="0" i="0" u="none" strike="noStrike" err="1">
                <a:solidFill>
                  <a:srgbClr val="000000"/>
                </a:solidFill>
                <a:effectLst/>
                <a:latin typeface="Arial" panose="020B0604020202020204" pitchFamily="34" charset="0"/>
              </a:rPr>
              <a:t>λίθιο</a:t>
            </a:r>
            <a:r>
              <a:rPr lang="el-GR" sz="1800" b="0" i="0" u="none" strike="noStrike">
                <a:solidFill>
                  <a:srgbClr val="000000"/>
                </a:solidFill>
                <a:effectLst/>
                <a:latin typeface="Arial" panose="020B0604020202020204" pitchFamily="34" charset="0"/>
              </a:rPr>
              <a:t> ξεκινάει την δεκαετία του 60. </a:t>
            </a:r>
            <a:endParaRPr lang="el-GR" b="0">
              <a:effectLst/>
            </a:endParaRPr>
          </a:p>
          <a:p>
            <a:pPr rtl="0" fontAlgn="base">
              <a:buFont typeface="Arial" panose="020B0604020202020204" pitchFamily="34" charset="0"/>
              <a:buChar char="•"/>
            </a:pPr>
            <a:r>
              <a:rPr lang="el-GR" sz="1800" b="1" i="0" u="none" strike="noStrike">
                <a:solidFill>
                  <a:srgbClr val="000000"/>
                </a:solidFill>
                <a:effectLst/>
                <a:latin typeface="Arial" panose="020B0604020202020204" pitchFamily="34" charset="0"/>
              </a:rPr>
              <a:t>1974</a:t>
            </a:r>
            <a:r>
              <a:rPr lang="el-GR" sz="1800" b="0" i="0" u="none" strike="noStrike">
                <a:solidFill>
                  <a:srgbClr val="000000"/>
                </a:solidFill>
                <a:effectLst/>
                <a:latin typeface="Arial" panose="020B0604020202020204" pitchFamily="34" charset="0"/>
              </a:rPr>
              <a:t>: M. </a:t>
            </a:r>
            <a:r>
              <a:rPr lang="el-GR" sz="1800" b="0" i="0" u="none" strike="noStrike" err="1">
                <a:solidFill>
                  <a:srgbClr val="000000"/>
                </a:solidFill>
                <a:effectLst/>
                <a:latin typeface="Arial" panose="020B0604020202020204" pitchFamily="34" charset="0"/>
              </a:rPr>
              <a:t>Stanley</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Whittingham</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λιθίου-</a:t>
            </a:r>
            <a:r>
              <a:rPr lang="el-GR" sz="1800" b="0" i="0" u="sng" strike="noStrike" err="1">
                <a:solidFill>
                  <a:srgbClr val="000000"/>
                </a:solidFill>
                <a:effectLst/>
                <a:latin typeface="Arial" panose="020B0604020202020204" pitchFamily="34" charset="0"/>
              </a:rPr>
              <a:t>μετάλου</a:t>
            </a:r>
            <a:r>
              <a:rPr lang="el-GR" sz="1800" b="0" i="0" u="sng" strike="noStrike">
                <a:solidFill>
                  <a:srgbClr val="000000"/>
                </a:solidFill>
                <a:effectLst/>
                <a:latin typeface="Arial" panose="020B0604020202020204" pitchFamily="34" charset="0"/>
              </a:rPr>
              <a:t>)</a:t>
            </a:r>
            <a:r>
              <a:rPr lang="el-GR" sz="1800" b="0" i="0" u="none" strike="noStrike">
                <a:solidFill>
                  <a:srgbClr val="000000"/>
                </a:solidFill>
                <a:effectLst/>
                <a:latin typeface="Arial" panose="020B0604020202020204" pitchFamily="34" charset="0"/>
              </a:rPr>
              <a:t> μπαταρία λιθίου με </a:t>
            </a:r>
            <a:r>
              <a:rPr lang="el-GR" sz="1800" b="0" i="0" u="none" strike="noStrike" err="1">
                <a:solidFill>
                  <a:srgbClr val="000000"/>
                </a:solidFill>
                <a:effectLst/>
                <a:latin typeface="Arial" panose="020B0604020202020204" pitchFamily="34" charset="0"/>
              </a:rPr>
              <a:t>διθειικό</a:t>
            </a:r>
            <a:r>
              <a:rPr lang="el-GR" sz="1800" b="0" i="0" u="none" strike="noStrike">
                <a:solidFill>
                  <a:srgbClr val="000000"/>
                </a:solidFill>
                <a:effectLst/>
                <a:latin typeface="Arial" panose="020B0604020202020204" pitchFamily="34" charset="0"/>
              </a:rPr>
              <a:t> τιτάνιο TiS2 στην κάθοδο, ώστε να λειτουργεί χωρίς να βραχυκυκλώνει. Είναι η βάση των </a:t>
            </a:r>
            <a:r>
              <a:rPr lang="el-GR" sz="1800" b="0" i="0" u="none" strike="noStrike" err="1">
                <a:solidFill>
                  <a:srgbClr val="000000"/>
                </a:solidFill>
                <a:effectLst/>
                <a:latin typeface="Arial" panose="020B0604020202020204" pitchFamily="34" charset="0"/>
              </a:rPr>
              <a:t>επαναφορτιζώμενων</a:t>
            </a:r>
            <a:r>
              <a:rPr lang="el-GR" sz="1800" b="0" i="0" u="none" strike="noStrike">
                <a:solidFill>
                  <a:srgbClr val="000000"/>
                </a:solidFill>
                <a:effectLst/>
                <a:latin typeface="Arial" panose="020B0604020202020204" pitchFamily="34" charset="0"/>
              </a:rPr>
              <a:t> μπαταριών λιθίου. Είχε προβλήματα φωτιάς και έβγαζε τοξικό αέριο H2S όταν αντιδρούσε με νερό.</a:t>
            </a:r>
          </a:p>
          <a:p>
            <a:pPr rtl="0" fontAlgn="base">
              <a:buFont typeface="Arial" panose="020B0604020202020204" pitchFamily="34" charset="0"/>
              <a:buChar char="•"/>
            </a:pPr>
            <a:r>
              <a:rPr lang="el-GR" sz="1800" b="0" i="0" u="none" strike="noStrike">
                <a:solidFill>
                  <a:srgbClr val="000000"/>
                </a:solidFill>
                <a:effectLst/>
                <a:latin typeface="Arial" panose="020B0604020202020204" pitchFamily="34" charset="0"/>
              </a:rPr>
              <a:t> </a:t>
            </a:r>
            <a:r>
              <a:rPr lang="el-GR" sz="1800" b="1" i="0" u="none" strike="noStrike">
                <a:solidFill>
                  <a:srgbClr val="000000"/>
                </a:solidFill>
                <a:effectLst/>
                <a:latin typeface="Arial" panose="020B0604020202020204" pitchFamily="34" charset="0"/>
              </a:rPr>
              <a:t>1981</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John</a:t>
            </a:r>
            <a:r>
              <a:rPr lang="el-GR" sz="1800" b="0" i="0" u="none" strike="noStrike">
                <a:solidFill>
                  <a:srgbClr val="000000"/>
                </a:solidFill>
                <a:effectLst/>
                <a:latin typeface="Arial" panose="020B0604020202020204" pitchFamily="34" charset="0"/>
              </a:rPr>
              <a:t> B. </a:t>
            </a:r>
            <a:r>
              <a:rPr lang="el-GR" sz="1800" b="0" i="0" u="none" strike="noStrike" err="1">
                <a:solidFill>
                  <a:srgbClr val="000000"/>
                </a:solidFill>
                <a:effectLst/>
                <a:latin typeface="Arial" panose="020B0604020202020204" pitchFamily="34" charset="0"/>
              </a:rPr>
              <a:t>Goodenough</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λιθίου-</a:t>
            </a:r>
            <a:r>
              <a:rPr lang="el-GR" sz="1800" b="0" i="0" u="sng" strike="noStrike" err="1">
                <a:solidFill>
                  <a:srgbClr val="000000"/>
                </a:solidFill>
                <a:effectLst/>
                <a:latin typeface="Arial" panose="020B0604020202020204" pitchFamily="34" charset="0"/>
              </a:rPr>
              <a:t>μετάλου</a:t>
            </a:r>
            <a:r>
              <a:rPr lang="el-GR" sz="1800" b="0" i="0" u="sng" strike="noStrike">
                <a:solidFill>
                  <a:srgbClr val="000000"/>
                </a:solidFill>
                <a:effectLst/>
                <a:latin typeface="Arial" panose="020B0604020202020204" pitchFamily="34" charset="0"/>
              </a:rPr>
              <a:t>)</a:t>
            </a:r>
            <a:r>
              <a:rPr lang="el-GR" sz="1800" b="0" i="0" u="none" strike="noStrike">
                <a:solidFill>
                  <a:srgbClr val="000000"/>
                </a:solidFill>
                <a:effectLst/>
                <a:latin typeface="Arial" panose="020B0604020202020204" pitchFamily="34" charset="0"/>
              </a:rPr>
              <a:t> προτείνει την χρήση </a:t>
            </a:r>
            <a:r>
              <a:rPr lang="el-GR" sz="1800" b="0" i="0" u="none" strike="noStrike" err="1">
                <a:solidFill>
                  <a:srgbClr val="000000"/>
                </a:solidFill>
                <a:effectLst/>
                <a:latin typeface="Arial" panose="020B0604020202020204" pitchFamily="34" charset="0"/>
              </a:rPr>
              <a:t>lithium</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cobalt</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oxide</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ή LCO) αντί για TiS2 για υλικό καθόδου. Μεγαλύτερη σταθερότητα σε ατμοσφαιρικές συνθήκες, παραμένει το πρόβλημα φωτιάς.</a:t>
            </a:r>
          </a:p>
          <a:p>
            <a:pPr rtl="0" fontAlgn="base">
              <a:buFont typeface="Arial" panose="020B0604020202020204" pitchFamily="34" charset="0"/>
              <a:buChar char="•"/>
            </a:pPr>
            <a:r>
              <a:rPr lang="el-GR" sz="1800" b="1" i="0" u="none" strike="noStrike">
                <a:solidFill>
                  <a:srgbClr val="000000"/>
                </a:solidFill>
                <a:effectLst/>
                <a:latin typeface="Arial" panose="020B0604020202020204" pitchFamily="34" charset="0"/>
              </a:rPr>
              <a:t>1983</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Akira</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Yoshino</a:t>
            </a:r>
            <a:r>
              <a:rPr lang="el-GR" sz="1800" b="0" i="0" u="none" strike="noStrike">
                <a:solidFill>
                  <a:srgbClr val="000000"/>
                </a:solidFill>
                <a:effectLst/>
                <a:latin typeface="Arial" panose="020B0604020202020204" pitchFamily="34" charset="0"/>
              </a:rPr>
              <a:t>,</a:t>
            </a:r>
            <a:r>
              <a:rPr lang="el-GR" sz="1800" b="0" i="0" u="sng" strike="noStrike">
                <a:solidFill>
                  <a:srgbClr val="000000"/>
                </a:solidFill>
                <a:effectLst/>
                <a:latin typeface="Arial" panose="020B0604020202020204" pitchFamily="34" charset="0"/>
              </a:rPr>
              <a:t>(τύπου ιόντων λιθίου)</a:t>
            </a:r>
            <a:r>
              <a:rPr lang="el-GR" sz="1800" b="0" i="0" u="none" strike="noStrike">
                <a:solidFill>
                  <a:srgbClr val="000000"/>
                </a:solidFill>
                <a:effectLst/>
                <a:latin typeface="Arial" panose="020B0604020202020204" pitchFamily="34" charset="0"/>
              </a:rPr>
              <a:t> κατασκεύασε την πρώτη πρακτική μπαταρία ιόντων λιθίου με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στην κάθοδο και </a:t>
            </a:r>
            <a:r>
              <a:rPr lang="el-GR" sz="1800" b="0" i="0" u="none" strike="noStrike" err="1">
                <a:solidFill>
                  <a:srgbClr val="000000"/>
                </a:solidFill>
                <a:effectLst/>
                <a:latin typeface="Arial" panose="020B0604020202020204" pitchFamily="34" charset="0"/>
              </a:rPr>
              <a:t>polyacetylene</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πολυακετυλενιο</a:t>
            </a:r>
            <a:r>
              <a:rPr lang="el-GR" sz="1800" b="0" i="0" u="none" strike="noStrike">
                <a:solidFill>
                  <a:srgbClr val="000000"/>
                </a:solidFill>
                <a:effectLst/>
                <a:latin typeface="Arial" panose="020B0604020202020204" pitchFamily="34" charset="0"/>
              </a:rPr>
              <a:t>) στην άνοδο. Με δοκιμές έδειξε την αξιοπιστία του σε σχέση με τις μπαταρίες λιθίου μετάλλου.</a:t>
            </a:r>
          </a:p>
          <a:p>
            <a:r>
              <a:rPr lang="el-GR" sz="1800" b="1" i="0" u="none" strike="noStrike">
                <a:solidFill>
                  <a:srgbClr val="000000"/>
                </a:solidFill>
                <a:effectLst/>
                <a:latin typeface="Arial" panose="020B0604020202020204" pitchFamily="34" charset="0"/>
              </a:rPr>
              <a:t>1990</a:t>
            </a:r>
            <a:r>
              <a:rPr lang="el-GR" sz="1800" b="0" i="0" u="none" strike="noStrike">
                <a:solidFill>
                  <a:srgbClr val="000000"/>
                </a:solidFill>
                <a:effectLst/>
                <a:latin typeface="Arial" panose="020B0604020202020204" pitchFamily="34" charset="0"/>
              </a:rPr>
              <a:t>: Η </a:t>
            </a:r>
            <a:r>
              <a:rPr lang="el-GR" sz="1800" b="0" i="0" u="none" strike="noStrike" err="1">
                <a:solidFill>
                  <a:srgbClr val="000000"/>
                </a:solidFill>
                <a:effectLst/>
                <a:latin typeface="Arial" panose="020B0604020202020204" pitchFamily="34" charset="0"/>
              </a:rPr>
              <a:t>Sony</a:t>
            </a:r>
            <a:r>
              <a:rPr lang="el-GR" sz="1800" b="0" i="0" u="none" strike="noStrike">
                <a:solidFill>
                  <a:srgbClr val="000000"/>
                </a:solidFill>
                <a:effectLst/>
                <a:latin typeface="Arial" panose="020B0604020202020204" pitchFamily="34" charset="0"/>
              </a:rPr>
              <a:t> κυκλοφορεί την πρώτη εμπορική μπαταρία ιόντων λιθίου, με γραφίτη στην άνοδο, </a:t>
            </a:r>
            <a:r>
              <a:rPr lang="el-GR" sz="1800" b="0" i="0" u="none" strike="noStrike" err="1">
                <a:solidFill>
                  <a:srgbClr val="000000"/>
                </a:solidFill>
                <a:effectLst/>
                <a:latin typeface="Arial" panose="020B0604020202020204" pitchFamily="34" charset="0"/>
              </a:rPr>
              <a:t>LiCoO</a:t>
            </a:r>
            <a:r>
              <a:rPr lang="el-GR" sz="1800" b="0" i="0" u="none" strike="noStrike">
                <a:solidFill>
                  <a:srgbClr val="000000"/>
                </a:solidFill>
                <a:effectLst/>
                <a:latin typeface="Arial" panose="020B0604020202020204" pitchFamily="34" charset="0"/>
              </a:rPr>
              <a:t>₂ στην κάθοδο, και υγρό ηλεκτρολύτη. Πωλούνται ως μέρος μιας βιντεοκάμερας.</a:t>
            </a:r>
            <a:endParaRPr lang="en-US" sz="1800" b="0" i="0" u="none" strike="noStrike">
              <a:solidFill>
                <a:srgbClr val="000000"/>
              </a:solidFill>
              <a:effectLst/>
              <a:latin typeface="Arial" panose="020B0604020202020204" pitchFamily="34" charset="0"/>
            </a:endParaRPr>
          </a:p>
          <a:p>
            <a:r>
              <a:rPr lang="el-GR" sz="1800" b="1" i="0" u="none" strike="noStrike">
                <a:solidFill>
                  <a:srgbClr val="000000"/>
                </a:solidFill>
                <a:effectLst/>
                <a:latin typeface="Arial" panose="020B0604020202020204" pitchFamily="34" charset="0"/>
              </a:rPr>
              <a:t>2019</a:t>
            </a:r>
            <a:r>
              <a:rPr lang="el-GR" sz="1800" b="0" i="0" u="none" strike="noStrike">
                <a:solidFill>
                  <a:srgbClr val="000000"/>
                </a:solidFill>
                <a:effectLst/>
                <a:latin typeface="Arial" panose="020B0604020202020204" pitchFamily="34" charset="0"/>
              </a:rPr>
              <a:t>: Οι </a:t>
            </a:r>
            <a:r>
              <a:rPr lang="el-GR" sz="1800" b="0" i="0" u="none" strike="noStrike" err="1">
                <a:solidFill>
                  <a:srgbClr val="000000"/>
                </a:solidFill>
                <a:effectLst/>
                <a:latin typeface="Arial" panose="020B0604020202020204" pitchFamily="34" charset="0"/>
              </a:rPr>
              <a:t>Goodenough</a:t>
            </a:r>
            <a:r>
              <a:rPr lang="el-GR" sz="1800" b="0" i="0" u="none" strike="noStrike">
                <a:solidFill>
                  <a:srgbClr val="000000"/>
                </a:solidFill>
                <a:effectLst/>
                <a:latin typeface="Arial" panose="020B0604020202020204" pitchFamily="34" charset="0"/>
              </a:rPr>
              <a:t>, </a:t>
            </a:r>
            <a:r>
              <a:rPr lang="el-GR" sz="1800" b="0" i="0" u="none" strike="noStrike" err="1">
                <a:solidFill>
                  <a:srgbClr val="000000"/>
                </a:solidFill>
                <a:effectLst/>
                <a:latin typeface="Arial" panose="020B0604020202020204" pitchFamily="34" charset="0"/>
              </a:rPr>
              <a:t>Whittingham</a:t>
            </a:r>
            <a:r>
              <a:rPr lang="el-GR" sz="1800" b="0" i="0" u="none" strike="noStrike">
                <a:solidFill>
                  <a:srgbClr val="000000"/>
                </a:solidFill>
                <a:effectLst/>
                <a:latin typeface="Arial" panose="020B0604020202020204" pitchFamily="34" charset="0"/>
              </a:rPr>
              <a:t>, and </a:t>
            </a:r>
            <a:r>
              <a:rPr lang="el-GR" sz="1800" b="0" i="0" u="none" strike="noStrike" err="1">
                <a:solidFill>
                  <a:srgbClr val="000000"/>
                </a:solidFill>
                <a:effectLst/>
                <a:latin typeface="Arial" panose="020B0604020202020204" pitchFamily="34" charset="0"/>
              </a:rPr>
              <a:t>Yoshino</a:t>
            </a:r>
            <a:r>
              <a:rPr lang="el-GR" sz="1800" b="0" i="0" u="none" strike="noStrike">
                <a:solidFill>
                  <a:srgbClr val="000000"/>
                </a:solidFill>
                <a:effectLst/>
                <a:latin typeface="Arial" panose="020B0604020202020204" pitchFamily="34" charset="0"/>
              </a:rPr>
              <a:t> βραβεύονται με το βραβείο </a:t>
            </a:r>
            <a:r>
              <a:rPr lang="el-GR" sz="1800" b="0" i="0" u="none" strike="noStrike" err="1">
                <a:solidFill>
                  <a:srgbClr val="000000"/>
                </a:solidFill>
                <a:effectLst/>
                <a:latin typeface="Arial" panose="020B0604020202020204" pitchFamily="34" charset="0"/>
              </a:rPr>
              <a:t>Nobel</a:t>
            </a:r>
            <a:r>
              <a:rPr lang="el-GR" sz="1800" b="0" i="0" u="none" strike="noStrike">
                <a:solidFill>
                  <a:srgbClr val="000000"/>
                </a:solidFill>
                <a:effectLst/>
                <a:latin typeface="Arial" panose="020B0604020202020204" pitchFamily="34" charset="0"/>
              </a:rPr>
              <a:t> χημείας για την ανάπτυξη των μπαταριών ιόντων λιθίου.</a:t>
            </a:r>
            <a:endParaRPr/>
          </a:p>
        </p:txBody>
      </p:sp>
    </p:spTree>
    <p:extLst>
      <p:ext uri="{BB962C8B-B14F-4D97-AF65-F5344CB8AC3E}">
        <p14:creationId xmlns:p14="http://schemas.microsoft.com/office/powerpoint/2010/main" val="341101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_2">
    <p:spTree>
      <p:nvGrpSpPr>
        <p:cNvPr id="1" name="Shape 661"/>
        <p:cNvGrpSpPr/>
        <p:nvPr/>
      </p:nvGrpSpPr>
      <p:grpSpPr>
        <a:xfrm>
          <a:off x="0" y="0"/>
          <a:ext cx="0" cy="0"/>
          <a:chOff x="0" y="0"/>
          <a:chExt cx="0" cy="0"/>
        </a:xfrm>
      </p:grpSpPr>
      <p:grpSp>
        <p:nvGrpSpPr>
          <p:cNvPr id="662" name="Google Shape;662;p54"/>
          <p:cNvGrpSpPr/>
          <p:nvPr/>
        </p:nvGrpSpPr>
        <p:grpSpPr>
          <a:xfrm>
            <a:off x="-3157403" y="-2327776"/>
            <a:ext cx="14457596" cy="9492188"/>
            <a:chOff x="-3157403" y="-2327776"/>
            <a:chExt cx="14457596" cy="9492188"/>
          </a:xfrm>
        </p:grpSpPr>
        <p:sp>
          <p:nvSpPr>
            <p:cNvPr id="663" name="Google Shape;663;p54"/>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669"/>
        <p:cNvGrpSpPr/>
        <p:nvPr/>
      </p:nvGrpSpPr>
      <p:grpSpPr>
        <a:xfrm>
          <a:off x="0" y="0"/>
          <a:ext cx="0" cy="0"/>
          <a:chOff x="0" y="0"/>
          <a:chExt cx="0" cy="0"/>
        </a:xfrm>
      </p:grpSpPr>
      <p:grpSp>
        <p:nvGrpSpPr>
          <p:cNvPr id="670" name="Google Shape;670;p55"/>
          <p:cNvGrpSpPr/>
          <p:nvPr/>
        </p:nvGrpSpPr>
        <p:grpSpPr>
          <a:xfrm>
            <a:off x="-3157403" y="-2327776"/>
            <a:ext cx="14457596" cy="9492188"/>
            <a:chOff x="-3157403" y="-2327776"/>
            <a:chExt cx="14457596" cy="9492188"/>
          </a:xfrm>
        </p:grpSpPr>
        <p:sp>
          <p:nvSpPr>
            <p:cNvPr id="671" name="Google Shape;671;p5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677"/>
        <p:cNvGrpSpPr/>
        <p:nvPr/>
      </p:nvGrpSpPr>
      <p:grpSpPr>
        <a:xfrm>
          <a:off x="0" y="0"/>
          <a:ext cx="0" cy="0"/>
          <a:chOff x="0" y="0"/>
          <a:chExt cx="0" cy="0"/>
        </a:xfrm>
      </p:grpSpPr>
      <p:sp>
        <p:nvSpPr>
          <p:cNvPr id="678" name="Google Shape;678;p56"/>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6"/>
          <p:cNvGrpSpPr/>
          <p:nvPr/>
        </p:nvGrpSpPr>
        <p:grpSpPr>
          <a:xfrm>
            <a:off x="6905483" y="3227563"/>
            <a:ext cx="4423513" cy="4265955"/>
            <a:chOff x="6905483" y="3227563"/>
            <a:chExt cx="4423513" cy="4265955"/>
          </a:xfrm>
        </p:grpSpPr>
        <p:sp>
          <p:nvSpPr>
            <p:cNvPr id="680" name="Google Shape;680;p56"/>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56"/>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85"/>
        <p:cNvGrpSpPr/>
        <p:nvPr/>
      </p:nvGrpSpPr>
      <p:grpSpPr>
        <a:xfrm>
          <a:off x="0" y="0"/>
          <a:ext cx="0" cy="0"/>
          <a:chOff x="0" y="0"/>
          <a:chExt cx="0" cy="0"/>
        </a:xfrm>
      </p:grpSpPr>
      <p:sp>
        <p:nvSpPr>
          <p:cNvPr id="686" name="Google Shape;686;p57"/>
          <p:cNvSpPr/>
          <p:nvPr/>
        </p:nvSpPr>
        <p:spPr>
          <a:xfrm rot="-1514360" flipH="1">
            <a:off x="-1567182" y="550943"/>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7"/>
          <p:cNvGrpSpPr/>
          <p:nvPr/>
        </p:nvGrpSpPr>
        <p:grpSpPr>
          <a:xfrm>
            <a:off x="7164933" y="-378712"/>
            <a:ext cx="4423513" cy="4265955"/>
            <a:chOff x="6905483" y="3227563"/>
            <a:chExt cx="4423513" cy="4265955"/>
          </a:xfrm>
        </p:grpSpPr>
        <p:sp>
          <p:nvSpPr>
            <p:cNvPr id="688" name="Google Shape;688;p57"/>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57"/>
          <p:cNvSpPr/>
          <p:nvPr/>
        </p:nvSpPr>
        <p:spPr>
          <a:xfrm rot="-1430259" flipH="1">
            <a:off x="-1500761" y="1000757"/>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rot="-1430259" flipH="1">
            <a:off x="-1757264" y="1219029"/>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_12">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7" name="Google Shape;157;p14"/>
          <p:cNvSpPr txBox="1">
            <a:spLocks noGrp="1"/>
          </p:cNvSpPr>
          <p:nvPr>
            <p:ph type="subTitle" idx="1"/>
          </p:nvPr>
        </p:nvSpPr>
        <p:spPr>
          <a:xfrm>
            <a:off x="65237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4"/>
          <p:cNvSpPr txBox="1">
            <a:spLocks noGrp="1"/>
          </p:cNvSpPr>
          <p:nvPr>
            <p:ph type="subTitle" idx="2"/>
          </p:nvPr>
        </p:nvSpPr>
        <p:spPr>
          <a:xfrm>
            <a:off x="652375" y="2096300"/>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4"/>
          <p:cNvSpPr txBox="1">
            <a:spLocks noGrp="1"/>
          </p:cNvSpPr>
          <p:nvPr>
            <p:ph type="title" idx="3" hasCustomPrompt="1"/>
          </p:nvPr>
        </p:nvSpPr>
        <p:spPr>
          <a:xfrm>
            <a:off x="119597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4"/>
          <p:cNvSpPr txBox="1">
            <a:spLocks noGrp="1"/>
          </p:cNvSpPr>
          <p:nvPr>
            <p:ph type="subTitle" idx="4"/>
          </p:nvPr>
        </p:nvSpPr>
        <p:spPr>
          <a:xfrm>
            <a:off x="3442200"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4"/>
          <p:cNvSpPr txBox="1">
            <a:spLocks noGrp="1"/>
          </p:cNvSpPr>
          <p:nvPr>
            <p:ph type="subTitle" idx="5"/>
          </p:nvPr>
        </p:nvSpPr>
        <p:spPr>
          <a:xfrm>
            <a:off x="3548275" y="2088875"/>
            <a:ext cx="20475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4"/>
          <p:cNvSpPr txBox="1">
            <a:spLocks noGrp="1"/>
          </p:cNvSpPr>
          <p:nvPr>
            <p:ph type="title" idx="6" hasCustomPrompt="1"/>
          </p:nvPr>
        </p:nvSpPr>
        <p:spPr>
          <a:xfrm>
            <a:off x="3985800"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subTitle" idx="7"/>
          </p:nvPr>
        </p:nvSpPr>
        <p:spPr>
          <a:xfrm>
            <a:off x="623202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4"/>
          <p:cNvSpPr txBox="1">
            <a:spLocks noGrp="1"/>
          </p:cNvSpPr>
          <p:nvPr>
            <p:ph type="subTitle" idx="8"/>
          </p:nvPr>
        </p:nvSpPr>
        <p:spPr>
          <a:xfrm>
            <a:off x="6326525" y="2088888"/>
            <a:ext cx="20706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4"/>
          <p:cNvSpPr txBox="1">
            <a:spLocks noGrp="1"/>
          </p:cNvSpPr>
          <p:nvPr>
            <p:ph type="title" idx="9" hasCustomPrompt="1"/>
          </p:nvPr>
        </p:nvSpPr>
        <p:spPr>
          <a:xfrm>
            <a:off x="677562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subTitle" idx="13"/>
          </p:nvPr>
        </p:nvSpPr>
        <p:spPr>
          <a:xfrm>
            <a:off x="2047300"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4"/>
          <p:cNvSpPr txBox="1">
            <a:spLocks noGrp="1"/>
          </p:cNvSpPr>
          <p:nvPr>
            <p:ph type="subTitle" idx="14"/>
          </p:nvPr>
        </p:nvSpPr>
        <p:spPr>
          <a:xfrm>
            <a:off x="2163100"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4"/>
          <p:cNvSpPr txBox="1">
            <a:spLocks noGrp="1"/>
          </p:cNvSpPr>
          <p:nvPr>
            <p:ph type="title" idx="15" hasCustomPrompt="1"/>
          </p:nvPr>
        </p:nvSpPr>
        <p:spPr>
          <a:xfrm>
            <a:off x="2590888"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a:spLocks noGrp="1"/>
          </p:cNvSpPr>
          <p:nvPr>
            <p:ph type="subTitle" idx="16"/>
          </p:nvPr>
        </p:nvSpPr>
        <p:spPr>
          <a:xfrm>
            <a:off x="4837125"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4"/>
          <p:cNvSpPr txBox="1">
            <a:spLocks noGrp="1"/>
          </p:cNvSpPr>
          <p:nvPr>
            <p:ph type="subTitle" idx="17"/>
          </p:nvPr>
        </p:nvSpPr>
        <p:spPr>
          <a:xfrm>
            <a:off x="4952929"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4"/>
          <p:cNvSpPr txBox="1">
            <a:spLocks noGrp="1"/>
          </p:cNvSpPr>
          <p:nvPr>
            <p:ph type="title" idx="18" hasCustomPrompt="1"/>
          </p:nvPr>
        </p:nvSpPr>
        <p:spPr>
          <a:xfrm>
            <a:off x="5380713"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4"/>
          <p:cNvSpPr/>
          <p:nvPr/>
        </p:nvSpPr>
        <p:spPr>
          <a:xfrm>
            <a:off x="6392555" y="4169300"/>
            <a:ext cx="3991296" cy="2626253"/>
          </a:xfrm>
          <a:custGeom>
            <a:avLst/>
            <a:gdLst/>
            <a:ahLst/>
            <a:cxnLst/>
            <a:rect l="l" t="t" r="r" b="b"/>
            <a:pathLst>
              <a:path w="46973" h="30908" extrusionOk="0">
                <a:moveTo>
                  <a:pt x="29286" y="88"/>
                </a:moveTo>
                <a:lnTo>
                  <a:pt x="46797" y="6480"/>
                </a:lnTo>
                <a:lnTo>
                  <a:pt x="14664" y="30820"/>
                </a:lnTo>
                <a:lnTo>
                  <a:pt x="176" y="26792"/>
                </a:lnTo>
                <a:lnTo>
                  <a:pt x="19305" y="15585"/>
                </a:lnTo>
                <a:cubicBezTo>
                  <a:pt x="19350" y="15585"/>
                  <a:pt x="19350" y="15540"/>
                  <a:pt x="19350" y="15540"/>
                </a:cubicBezTo>
                <a:lnTo>
                  <a:pt x="19350" y="88"/>
                </a:lnTo>
                <a:close/>
                <a:moveTo>
                  <a:pt x="19305" y="1"/>
                </a:moveTo>
                <a:cubicBezTo>
                  <a:pt x="19263" y="1"/>
                  <a:pt x="19217" y="1"/>
                  <a:pt x="19217" y="43"/>
                </a:cubicBezTo>
                <a:lnTo>
                  <a:pt x="19217" y="15498"/>
                </a:lnTo>
                <a:lnTo>
                  <a:pt x="1" y="26792"/>
                </a:lnTo>
                <a:lnTo>
                  <a:pt x="1" y="26834"/>
                </a:lnTo>
                <a:cubicBezTo>
                  <a:pt x="1" y="26880"/>
                  <a:pt x="1" y="26880"/>
                  <a:pt x="43" y="26880"/>
                </a:cubicBezTo>
                <a:lnTo>
                  <a:pt x="14664" y="30907"/>
                </a:lnTo>
                <a:lnTo>
                  <a:pt x="14710" y="30907"/>
                </a:lnTo>
                <a:lnTo>
                  <a:pt x="46930" y="6522"/>
                </a:lnTo>
                <a:cubicBezTo>
                  <a:pt x="46972" y="6522"/>
                  <a:pt x="46972" y="6480"/>
                  <a:pt x="46972" y="6480"/>
                </a:cubicBezTo>
                <a:cubicBezTo>
                  <a:pt x="46972" y="6434"/>
                  <a:pt x="46930" y="6434"/>
                  <a:pt x="46930" y="6434"/>
                </a:cubicBezTo>
                <a:lnTo>
                  <a:pt x="29332" y="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4"/>
          <p:cNvGrpSpPr/>
          <p:nvPr/>
        </p:nvGrpSpPr>
        <p:grpSpPr>
          <a:xfrm>
            <a:off x="7583835" y="3551801"/>
            <a:ext cx="2112949" cy="2097994"/>
            <a:chOff x="1586450" y="2207175"/>
            <a:chExt cx="621675" cy="617275"/>
          </a:xfrm>
        </p:grpSpPr>
        <p:sp>
          <p:nvSpPr>
            <p:cNvPr id="174" name="Google Shape;174;p14"/>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4"/>
          <p:cNvGrpSpPr/>
          <p:nvPr/>
        </p:nvGrpSpPr>
        <p:grpSpPr>
          <a:xfrm>
            <a:off x="-507592" y="-237698"/>
            <a:ext cx="2253001" cy="1159209"/>
            <a:chOff x="640875" y="3095850"/>
            <a:chExt cx="750800" cy="386300"/>
          </a:xfrm>
        </p:grpSpPr>
        <p:sp>
          <p:nvSpPr>
            <p:cNvPr id="177" name="Google Shape;177;p14"/>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rot="2544563">
            <a:off x="-954270" y="-138610"/>
            <a:ext cx="2041840" cy="1426966"/>
            <a:chOff x="1327125" y="3425225"/>
            <a:chExt cx="693875" cy="484900"/>
          </a:xfrm>
        </p:grpSpPr>
        <p:sp>
          <p:nvSpPr>
            <p:cNvPr id="180" name="Google Shape;180;p14"/>
            <p:cNvSpPr/>
            <p:nvPr/>
          </p:nvSpPr>
          <p:spPr>
            <a:xfrm>
              <a:off x="1327125" y="3425225"/>
              <a:ext cx="252775" cy="389625"/>
            </a:xfrm>
            <a:custGeom>
              <a:avLst/>
              <a:gdLst/>
              <a:ahLst/>
              <a:cxnLst/>
              <a:rect l="l" t="t" r="r" b="b"/>
              <a:pathLst>
                <a:path w="10111" h="15585" extrusionOk="0">
                  <a:moveTo>
                    <a:pt x="88" y="0"/>
                  </a:moveTo>
                  <a:cubicBezTo>
                    <a:pt x="42" y="0"/>
                    <a:pt x="0" y="0"/>
                    <a:pt x="0" y="46"/>
                  </a:cubicBezTo>
                  <a:lnTo>
                    <a:pt x="0" y="15543"/>
                  </a:lnTo>
                  <a:cubicBezTo>
                    <a:pt x="0" y="15585"/>
                    <a:pt x="42" y="15585"/>
                    <a:pt x="88" y="15585"/>
                  </a:cubicBezTo>
                  <a:cubicBezTo>
                    <a:pt x="88" y="15585"/>
                    <a:pt x="130" y="15585"/>
                    <a:pt x="130" y="15543"/>
                  </a:cubicBezTo>
                  <a:lnTo>
                    <a:pt x="130" y="88"/>
                  </a:lnTo>
                  <a:lnTo>
                    <a:pt x="10069" y="88"/>
                  </a:lnTo>
                  <a:cubicBezTo>
                    <a:pt x="10111" y="88"/>
                    <a:pt x="10111" y="88"/>
                    <a:pt x="10111" y="46"/>
                  </a:cubicBezTo>
                  <a:cubicBezTo>
                    <a:pt x="10111" y="0"/>
                    <a:pt x="10111" y="0"/>
                    <a:pt x="10069"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577700" y="3425225"/>
              <a:ext cx="443300" cy="484900"/>
            </a:xfrm>
            <a:custGeom>
              <a:avLst/>
              <a:gdLst/>
              <a:ahLst/>
              <a:cxnLst/>
              <a:rect l="l" t="t" r="r" b="b"/>
              <a:pathLst>
                <a:path w="17732" h="19396" extrusionOk="0">
                  <a:moveTo>
                    <a:pt x="88" y="133"/>
                  </a:moveTo>
                  <a:lnTo>
                    <a:pt x="17557" y="6525"/>
                  </a:lnTo>
                  <a:lnTo>
                    <a:pt x="746" y="19220"/>
                  </a:lnTo>
                  <a:lnTo>
                    <a:pt x="88" y="133"/>
                  </a:lnTo>
                  <a:close/>
                  <a:moveTo>
                    <a:pt x="0" y="0"/>
                  </a:moveTo>
                  <a:lnTo>
                    <a:pt x="0" y="46"/>
                  </a:lnTo>
                  <a:lnTo>
                    <a:pt x="659" y="19308"/>
                  </a:lnTo>
                  <a:lnTo>
                    <a:pt x="659" y="19350"/>
                  </a:lnTo>
                  <a:cubicBezTo>
                    <a:pt x="659" y="19395"/>
                    <a:pt x="701" y="19395"/>
                    <a:pt x="701" y="19395"/>
                  </a:cubicBezTo>
                  <a:cubicBezTo>
                    <a:pt x="701" y="19395"/>
                    <a:pt x="701" y="19350"/>
                    <a:pt x="746" y="19350"/>
                  </a:cubicBezTo>
                  <a:lnTo>
                    <a:pt x="17686" y="6525"/>
                  </a:lnTo>
                  <a:cubicBezTo>
                    <a:pt x="17732" y="6525"/>
                    <a:pt x="17732" y="6479"/>
                    <a:pt x="17732" y="6479"/>
                  </a:cubicBezTo>
                  <a:cubicBezTo>
                    <a:pt x="17732" y="6437"/>
                    <a:pt x="17686" y="6437"/>
                    <a:pt x="17686" y="6437"/>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327125" y="3812175"/>
              <a:ext cx="269250" cy="97950"/>
            </a:xfrm>
            <a:custGeom>
              <a:avLst/>
              <a:gdLst/>
              <a:ahLst/>
              <a:cxnLst/>
              <a:rect l="l" t="t" r="r" b="b"/>
              <a:pathLst>
                <a:path w="10770" h="3918" extrusionOk="0">
                  <a:moveTo>
                    <a:pt x="54" y="1"/>
                  </a:moveTo>
                  <a:cubicBezTo>
                    <a:pt x="37" y="1"/>
                    <a:pt x="28" y="19"/>
                    <a:pt x="0" y="19"/>
                  </a:cubicBezTo>
                  <a:cubicBezTo>
                    <a:pt x="0" y="65"/>
                    <a:pt x="0" y="107"/>
                    <a:pt x="42" y="107"/>
                  </a:cubicBezTo>
                  <a:lnTo>
                    <a:pt x="10682" y="3872"/>
                  </a:lnTo>
                  <a:lnTo>
                    <a:pt x="10724" y="3917"/>
                  </a:lnTo>
                  <a:lnTo>
                    <a:pt x="10769" y="3872"/>
                  </a:lnTo>
                  <a:cubicBezTo>
                    <a:pt x="10769" y="3830"/>
                    <a:pt x="10769" y="3784"/>
                    <a:pt x="10724" y="3784"/>
                  </a:cubicBezTo>
                  <a:lnTo>
                    <a:pt x="88" y="19"/>
                  </a:lnTo>
                  <a:cubicBezTo>
                    <a:pt x="73" y="5"/>
                    <a:pt x="62" y="1"/>
                    <a:pt x="54" y="1"/>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3"/>
        <p:cNvGrpSpPr/>
        <p:nvPr/>
      </p:nvGrpSpPr>
      <p:grpSpPr>
        <a:xfrm>
          <a:off x="0" y="0"/>
          <a:ext cx="0" cy="0"/>
          <a:chOff x="0" y="0"/>
          <a:chExt cx="0" cy="0"/>
        </a:xfrm>
      </p:grpSpPr>
      <p:sp>
        <p:nvSpPr>
          <p:cNvPr id="184" name="Google Shape;184;p15"/>
          <p:cNvSpPr/>
          <p:nvPr/>
        </p:nvSpPr>
        <p:spPr>
          <a:xfrm rot="8834965">
            <a:off x="7696100" y="-555631"/>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rot="-9285662">
            <a:off x="-316729" y="-249802"/>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9285662">
            <a:off x="-878751" y="-18103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9285662">
            <a:off x="-905632" y="-7339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8750940">
            <a:off x="7556098" y="-467301"/>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8750940">
            <a:off x="7122554" y="-546423"/>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txBox="1">
            <a:spLocks noGrp="1"/>
          </p:cNvSpPr>
          <p:nvPr>
            <p:ph type="title"/>
          </p:nvPr>
        </p:nvSpPr>
        <p:spPr>
          <a:xfrm>
            <a:off x="4479650" y="2306325"/>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1" name="Google Shape;191;p15"/>
          <p:cNvSpPr txBox="1">
            <a:spLocks noGrp="1"/>
          </p:cNvSpPr>
          <p:nvPr>
            <p:ph type="subTitle" idx="1"/>
          </p:nvPr>
        </p:nvSpPr>
        <p:spPr>
          <a:xfrm>
            <a:off x="4479650" y="3788623"/>
            <a:ext cx="2877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2" name="Google Shape;192;p15"/>
          <p:cNvSpPr txBox="1">
            <a:spLocks noGrp="1"/>
          </p:cNvSpPr>
          <p:nvPr>
            <p:ph type="title" idx="2" hasCustomPrompt="1"/>
          </p:nvPr>
        </p:nvSpPr>
        <p:spPr>
          <a:xfrm>
            <a:off x="4566566" y="836775"/>
            <a:ext cx="12066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356"/>
        <p:cNvGrpSpPr/>
        <p:nvPr/>
      </p:nvGrpSpPr>
      <p:grpSpPr>
        <a:xfrm>
          <a:off x="0" y="0"/>
          <a:ext cx="0" cy="0"/>
          <a:chOff x="0" y="0"/>
          <a:chExt cx="0" cy="0"/>
        </a:xfrm>
      </p:grpSpPr>
      <p:sp>
        <p:nvSpPr>
          <p:cNvPr id="357" name="Google Shape;357;p29"/>
          <p:cNvSpPr txBox="1">
            <a:spLocks noGrp="1"/>
          </p:cNvSpPr>
          <p:nvPr>
            <p:ph type="subTitle" idx="1"/>
          </p:nvPr>
        </p:nvSpPr>
        <p:spPr>
          <a:xfrm>
            <a:off x="148932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8" name="Google Shape;358;p29"/>
          <p:cNvSpPr txBox="1">
            <a:spLocks noGrp="1"/>
          </p:cNvSpPr>
          <p:nvPr>
            <p:ph type="subTitle" idx="2"/>
          </p:nvPr>
        </p:nvSpPr>
        <p:spPr>
          <a:xfrm>
            <a:off x="5910513"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9"/>
          <p:cNvSpPr txBox="1">
            <a:spLocks noGrp="1"/>
          </p:cNvSpPr>
          <p:nvPr>
            <p:ph type="subTitle" idx="3"/>
          </p:nvPr>
        </p:nvSpPr>
        <p:spPr>
          <a:xfrm>
            <a:off x="400667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0" name="Google Shape;360;p29"/>
          <p:cNvSpPr txBox="1">
            <a:spLocks noGrp="1"/>
          </p:cNvSpPr>
          <p:nvPr>
            <p:ph type="subTitle" idx="4"/>
          </p:nvPr>
        </p:nvSpPr>
        <p:spPr>
          <a:xfrm>
            <a:off x="875838"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29"/>
          <p:cNvSpPr txBox="1">
            <a:spLocks noGrp="1"/>
          </p:cNvSpPr>
          <p:nvPr>
            <p:ph type="subTitle" idx="5"/>
          </p:nvPr>
        </p:nvSpPr>
        <p:spPr>
          <a:xfrm>
            <a:off x="6524026"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2" name="Google Shape;362;p29"/>
          <p:cNvSpPr txBox="1">
            <a:spLocks noGrp="1"/>
          </p:cNvSpPr>
          <p:nvPr>
            <p:ph type="subTitle" idx="6"/>
          </p:nvPr>
        </p:nvSpPr>
        <p:spPr>
          <a:xfrm>
            <a:off x="3393175"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3" name="Google Shape;363;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64" name="Google Shape;364;p29"/>
          <p:cNvGrpSpPr/>
          <p:nvPr/>
        </p:nvGrpSpPr>
        <p:grpSpPr>
          <a:xfrm>
            <a:off x="7422838" y="3072719"/>
            <a:ext cx="2513405" cy="2793082"/>
            <a:chOff x="5271726" y="1894039"/>
            <a:chExt cx="1763917" cy="1960195"/>
          </a:xfrm>
        </p:grpSpPr>
        <p:sp>
          <p:nvSpPr>
            <p:cNvPr id="365" name="Google Shape;365;p29"/>
            <p:cNvSpPr/>
            <p:nvPr/>
          </p:nvSpPr>
          <p:spPr>
            <a:xfrm>
              <a:off x="5271726" y="1894039"/>
              <a:ext cx="1352353" cy="196019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5271726" y="1894039"/>
              <a:ext cx="1763908" cy="196019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6181902" y="3302744"/>
              <a:ext cx="853741" cy="56859"/>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9"/>
          <p:cNvSpPr/>
          <p:nvPr/>
        </p:nvSpPr>
        <p:spPr>
          <a:xfrm>
            <a:off x="4531436" y="2030018"/>
            <a:ext cx="86" cy="86"/>
          </a:xfrm>
          <a:custGeom>
            <a:avLst/>
            <a:gdLst/>
            <a:ahLst/>
            <a:cxnLst/>
            <a:rect l="l" t="t" r="r" b="b"/>
            <a:pathLst>
              <a:path w="1" h="1" fill="none" extrusionOk="0">
                <a:moveTo>
                  <a:pt x="1" y="0"/>
                </a:moveTo>
                <a:lnTo>
                  <a:pt x="1" y="0"/>
                </a:lnTo>
                <a:close/>
              </a:path>
            </a:pathLst>
          </a:custGeom>
          <a:gradFill>
            <a:gsLst>
              <a:gs pos="0">
                <a:schemeClr val="accent6"/>
              </a:gs>
              <a:gs pos="50000">
                <a:schemeClr val="accent5"/>
              </a:gs>
              <a:gs pos="100000">
                <a:schemeClr val="accent5"/>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9"/>
          <p:cNvGrpSpPr/>
          <p:nvPr/>
        </p:nvGrpSpPr>
        <p:grpSpPr>
          <a:xfrm>
            <a:off x="-301661" y="-491472"/>
            <a:ext cx="1828690" cy="2507868"/>
            <a:chOff x="3968541" y="1157375"/>
            <a:chExt cx="1586441" cy="2175646"/>
          </a:xfrm>
        </p:grpSpPr>
        <p:sp>
          <p:nvSpPr>
            <p:cNvPr id="370" name="Google Shape;370;p29"/>
            <p:cNvSpPr/>
            <p:nvPr/>
          </p:nvSpPr>
          <p:spPr>
            <a:xfrm>
              <a:off x="5086567" y="1157375"/>
              <a:ext cx="468414" cy="1288160"/>
            </a:xfrm>
            <a:custGeom>
              <a:avLst/>
              <a:gdLst/>
              <a:ahLst/>
              <a:cxnLst/>
              <a:rect l="l" t="t" r="r" b="b"/>
              <a:pathLst>
                <a:path w="5429" h="14930" extrusionOk="0">
                  <a:moveTo>
                    <a:pt x="5341" y="0"/>
                  </a:moveTo>
                  <a:cubicBezTo>
                    <a:pt x="5341" y="0"/>
                    <a:pt x="5299" y="0"/>
                    <a:pt x="5299" y="46"/>
                  </a:cubicBezTo>
                  <a:lnTo>
                    <a:pt x="0" y="14842"/>
                  </a:lnTo>
                  <a:cubicBezTo>
                    <a:pt x="0" y="14884"/>
                    <a:pt x="0" y="14930"/>
                    <a:pt x="46" y="14930"/>
                  </a:cubicBezTo>
                  <a:lnTo>
                    <a:pt x="88" y="14930"/>
                  </a:lnTo>
                  <a:cubicBezTo>
                    <a:pt x="88" y="14930"/>
                    <a:pt x="133" y="14930"/>
                    <a:pt x="133" y="14884"/>
                  </a:cubicBezTo>
                  <a:lnTo>
                    <a:pt x="5386" y="88"/>
                  </a:lnTo>
                  <a:cubicBezTo>
                    <a:pt x="5428" y="46"/>
                    <a:pt x="5386" y="46"/>
                    <a:pt x="5341"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3968541" y="1158324"/>
              <a:ext cx="1586430" cy="2174687"/>
            </a:xfrm>
            <a:custGeom>
              <a:avLst/>
              <a:gdLst/>
              <a:ahLst/>
              <a:cxnLst/>
              <a:rect l="l" t="t" r="r" b="b"/>
              <a:pathLst>
                <a:path w="18387" h="25205" extrusionOk="0">
                  <a:moveTo>
                    <a:pt x="18316" y="0"/>
                  </a:moveTo>
                  <a:cubicBezTo>
                    <a:pt x="18300" y="0"/>
                    <a:pt x="18278" y="12"/>
                    <a:pt x="18257" y="35"/>
                  </a:cubicBezTo>
                  <a:lnTo>
                    <a:pt x="6479" y="10058"/>
                  </a:lnTo>
                  <a:lnTo>
                    <a:pt x="0" y="25163"/>
                  </a:lnTo>
                  <a:cubicBezTo>
                    <a:pt x="0" y="25163"/>
                    <a:pt x="0" y="25205"/>
                    <a:pt x="46" y="25205"/>
                  </a:cubicBezTo>
                  <a:lnTo>
                    <a:pt x="133" y="25205"/>
                  </a:lnTo>
                  <a:lnTo>
                    <a:pt x="6567" y="10103"/>
                  </a:lnTo>
                  <a:lnTo>
                    <a:pt x="18344" y="122"/>
                  </a:lnTo>
                  <a:cubicBezTo>
                    <a:pt x="18344" y="77"/>
                    <a:pt x="18386" y="35"/>
                    <a:pt x="18344" y="35"/>
                  </a:cubicBezTo>
                  <a:cubicBezTo>
                    <a:pt x="18344" y="12"/>
                    <a:pt x="18333" y="0"/>
                    <a:pt x="1831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3968541" y="2435019"/>
              <a:ext cx="1129578" cy="898002"/>
            </a:xfrm>
            <a:custGeom>
              <a:avLst/>
              <a:gdLst/>
              <a:ahLst/>
              <a:cxnLst/>
              <a:rect l="l" t="t" r="r" b="b"/>
              <a:pathLst>
                <a:path w="13092" h="10408" extrusionOk="0">
                  <a:moveTo>
                    <a:pt x="13030" y="0"/>
                  </a:moveTo>
                  <a:cubicBezTo>
                    <a:pt x="13014" y="0"/>
                    <a:pt x="13004" y="11"/>
                    <a:pt x="13004" y="34"/>
                  </a:cubicBezTo>
                  <a:lnTo>
                    <a:pt x="46" y="10320"/>
                  </a:lnTo>
                  <a:cubicBezTo>
                    <a:pt x="0" y="10320"/>
                    <a:pt x="0" y="10366"/>
                    <a:pt x="0" y="10408"/>
                  </a:cubicBezTo>
                  <a:lnTo>
                    <a:pt x="88" y="10408"/>
                  </a:lnTo>
                  <a:lnTo>
                    <a:pt x="13046" y="122"/>
                  </a:lnTo>
                  <a:cubicBezTo>
                    <a:pt x="13091" y="76"/>
                    <a:pt x="13091" y="34"/>
                    <a:pt x="13091" y="34"/>
                  </a:cubicBezTo>
                  <a:cubicBezTo>
                    <a:pt x="13068" y="11"/>
                    <a:pt x="13047" y="0"/>
                    <a:pt x="13030"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9"/>
          <p:cNvGrpSpPr/>
          <p:nvPr/>
        </p:nvGrpSpPr>
        <p:grpSpPr>
          <a:xfrm>
            <a:off x="-901262" y="-704283"/>
            <a:ext cx="2120741" cy="2092289"/>
            <a:chOff x="2306600" y="1308452"/>
            <a:chExt cx="1348643" cy="1960540"/>
          </a:xfrm>
        </p:grpSpPr>
        <p:sp>
          <p:nvSpPr>
            <p:cNvPr id="374" name="Google Shape;374;p29"/>
            <p:cNvSpPr/>
            <p:nvPr/>
          </p:nvSpPr>
          <p:spPr>
            <a:xfrm>
              <a:off x="2306600" y="1308452"/>
              <a:ext cx="1348643" cy="1960540"/>
            </a:xfrm>
            <a:custGeom>
              <a:avLst/>
              <a:gdLst/>
              <a:ahLst/>
              <a:cxnLst/>
              <a:rect l="l" t="t" r="r" b="b"/>
              <a:pathLst>
                <a:path w="15631" h="22723" extrusionOk="0">
                  <a:moveTo>
                    <a:pt x="15585" y="0"/>
                  </a:moveTo>
                  <a:lnTo>
                    <a:pt x="15543" y="46"/>
                  </a:lnTo>
                  <a:lnTo>
                    <a:pt x="10552" y="16898"/>
                  </a:lnTo>
                  <a:lnTo>
                    <a:pt x="46" y="22589"/>
                  </a:lnTo>
                  <a:cubicBezTo>
                    <a:pt x="0" y="22635"/>
                    <a:pt x="0" y="22635"/>
                    <a:pt x="0" y="22677"/>
                  </a:cubicBezTo>
                  <a:cubicBezTo>
                    <a:pt x="0" y="22722"/>
                    <a:pt x="46" y="22722"/>
                    <a:pt x="46" y="22722"/>
                  </a:cubicBezTo>
                  <a:lnTo>
                    <a:pt x="88" y="22722"/>
                  </a:lnTo>
                  <a:lnTo>
                    <a:pt x="10640" y="16986"/>
                  </a:lnTo>
                  <a:cubicBezTo>
                    <a:pt x="10640" y="16986"/>
                    <a:pt x="10640" y="16944"/>
                    <a:pt x="10682" y="16944"/>
                  </a:cubicBezTo>
                  <a:lnTo>
                    <a:pt x="15630" y="88"/>
                  </a:lnTo>
                  <a:cubicBezTo>
                    <a:pt x="15630" y="46"/>
                    <a:pt x="15630" y="46"/>
                    <a:pt x="15585"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306600" y="1309402"/>
              <a:ext cx="1348643" cy="1959591"/>
            </a:xfrm>
            <a:custGeom>
              <a:avLst/>
              <a:gdLst/>
              <a:ahLst/>
              <a:cxnLst/>
              <a:rect l="l" t="t" r="r" b="b"/>
              <a:pathLst>
                <a:path w="15631" h="22712" extrusionOk="0">
                  <a:moveTo>
                    <a:pt x="15569" y="1"/>
                  </a:moveTo>
                  <a:cubicBezTo>
                    <a:pt x="15553" y="1"/>
                    <a:pt x="15543" y="12"/>
                    <a:pt x="15543" y="35"/>
                  </a:cubicBezTo>
                  <a:lnTo>
                    <a:pt x="0" y="22624"/>
                  </a:lnTo>
                  <a:cubicBezTo>
                    <a:pt x="0" y="22624"/>
                    <a:pt x="0" y="22666"/>
                    <a:pt x="46" y="22711"/>
                  </a:cubicBezTo>
                  <a:cubicBezTo>
                    <a:pt x="88" y="22711"/>
                    <a:pt x="88" y="22711"/>
                    <a:pt x="88" y="22666"/>
                  </a:cubicBezTo>
                  <a:lnTo>
                    <a:pt x="15630" y="122"/>
                  </a:lnTo>
                  <a:lnTo>
                    <a:pt x="15630" y="35"/>
                  </a:lnTo>
                  <a:cubicBezTo>
                    <a:pt x="15608" y="12"/>
                    <a:pt x="15586" y="1"/>
                    <a:pt x="15569" y="1"/>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rot="2219851">
            <a:off x="-2839799" y="2388023"/>
            <a:ext cx="3255529" cy="3463909"/>
            <a:chOff x="7558301" y="3163860"/>
            <a:chExt cx="3072638" cy="3269311"/>
          </a:xfrm>
        </p:grpSpPr>
        <p:sp>
          <p:nvSpPr>
            <p:cNvPr id="377" name="Google Shape;377;p29"/>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9"/>
          <p:cNvSpPr txBox="1">
            <a:spLocks noGrp="1"/>
          </p:cNvSpPr>
          <p:nvPr>
            <p:ph type="subTitle" idx="7"/>
          </p:nvPr>
        </p:nvSpPr>
        <p:spPr>
          <a:xfrm>
            <a:off x="14893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1" name="Google Shape;381;p29"/>
          <p:cNvSpPr txBox="1">
            <a:spLocks noGrp="1"/>
          </p:cNvSpPr>
          <p:nvPr>
            <p:ph type="subTitle" idx="8"/>
          </p:nvPr>
        </p:nvSpPr>
        <p:spPr>
          <a:xfrm>
            <a:off x="5910475"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2" name="Google Shape;382;p29"/>
          <p:cNvSpPr txBox="1">
            <a:spLocks noGrp="1"/>
          </p:cNvSpPr>
          <p:nvPr>
            <p:ph type="subTitle" idx="9"/>
          </p:nvPr>
        </p:nvSpPr>
        <p:spPr>
          <a:xfrm>
            <a:off x="40066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3" name="Google Shape;383;p29"/>
          <p:cNvSpPr txBox="1">
            <a:spLocks noGrp="1"/>
          </p:cNvSpPr>
          <p:nvPr>
            <p:ph type="subTitle" idx="13"/>
          </p:nvPr>
        </p:nvSpPr>
        <p:spPr>
          <a:xfrm>
            <a:off x="875800"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4" name="Google Shape;384;p29"/>
          <p:cNvSpPr txBox="1">
            <a:spLocks noGrp="1"/>
          </p:cNvSpPr>
          <p:nvPr>
            <p:ph type="subTitle" idx="14"/>
          </p:nvPr>
        </p:nvSpPr>
        <p:spPr>
          <a:xfrm>
            <a:off x="65239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5" name="Google Shape;385;p29"/>
          <p:cNvSpPr txBox="1">
            <a:spLocks noGrp="1"/>
          </p:cNvSpPr>
          <p:nvPr>
            <p:ph type="subTitle" idx="15"/>
          </p:nvPr>
        </p:nvSpPr>
        <p:spPr>
          <a:xfrm>
            <a:off x="3393138"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451"/>
        <p:cNvGrpSpPr/>
        <p:nvPr/>
      </p:nvGrpSpPr>
      <p:grpSpPr>
        <a:xfrm>
          <a:off x="0" y="0"/>
          <a:ext cx="0" cy="0"/>
          <a:chOff x="0" y="0"/>
          <a:chExt cx="0" cy="0"/>
        </a:xfrm>
      </p:grpSpPr>
      <p:sp>
        <p:nvSpPr>
          <p:cNvPr id="452" name="Google Shape;452;p35"/>
          <p:cNvSpPr txBox="1">
            <a:spLocks noGrp="1"/>
          </p:cNvSpPr>
          <p:nvPr>
            <p:ph type="subTitle" idx="1"/>
          </p:nvPr>
        </p:nvSpPr>
        <p:spPr>
          <a:xfrm>
            <a:off x="1607700" y="1098150"/>
            <a:ext cx="59286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522"/>
        <p:cNvGrpSpPr/>
        <p:nvPr/>
      </p:nvGrpSpPr>
      <p:grpSpPr>
        <a:xfrm>
          <a:off x="0" y="0"/>
          <a:ext cx="0" cy="0"/>
          <a:chOff x="0" y="0"/>
          <a:chExt cx="0" cy="0"/>
        </a:xfrm>
      </p:grpSpPr>
      <p:grpSp>
        <p:nvGrpSpPr>
          <p:cNvPr id="523" name="Google Shape;523;p44"/>
          <p:cNvGrpSpPr/>
          <p:nvPr/>
        </p:nvGrpSpPr>
        <p:grpSpPr>
          <a:xfrm>
            <a:off x="-2134953" y="-2232526"/>
            <a:ext cx="13005666" cy="9144743"/>
            <a:chOff x="-2134953" y="-2232526"/>
            <a:chExt cx="13005666" cy="9144743"/>
          </a:xfrm>
        </p:grpSpPr>
        <p:sp>
          <p:nvSpPr>
            <p:cNvPr id="524" name="Google Shape;524;p44"/>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4"/>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Char char="●"/>
              <a:defRPr sz="1100"/>
            </a:lvl1pPr>
            <a:lvl2pPr lvl="1">
              <a:spcBef>
                <a:spcPts val="0"/>
              </a:spcBef>
              <a:spcAft>
                <a:spcPts val="0"/>
              </a:spcAft>
              <a:buClr>
                <a:srgbClr val="434343"/>
              </a:buClr>
              <a:buSzPts val="1200"/>
              <a:buFont typeface="Roboto Condensed Light"/>
              <a:buChar char="○"/>
              <a:defRPr/>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531" name="Google Shape;531;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645"/>
        <p:cNvGrpSpPr/>
        <p:nvPr/>
      </p:nvGrpSpPr>
      <p:grpSpPr>
        <a:xfrm>
          <a:off x="0" y="0"/>
          <a:ext cx="0" cy="0"/>
          <a:chOff x="0" y="0"/>
          <a:chExt cx="0" cy="0"/>
        </a:xfrm>
      </p:grpSpPr>
      <p:grpSp>
        <p:nvGrpSpPr>
          <p:cNvPr id="646" name="Google Shape;646;p53"/>
          <p:cNvGrpSpPr/>
          <p:nvPr/>
        </p:nvGrpSpPr>
        <p:grpSpPr>
          <a:xfrm>
            <a:off x="-2896958" y="-2624952"/>
            <a:ext cx="13462914" cy="10123374"/>
            <a:chOff x="-2896958" y="-2624952"/>
            <a:chExt cx="13462914" cy="10123374"/>
          </a:xfrm>
        </p:grpSpPr>
        <p:grpSp>
          <p:nvGrpSpPr>
            <p:cNvPr id="647" name="Google Shape;647;p53"/>
            <p:cNvGrpSpPr/>
            <p:nvPr/>
          </p:nvGrpSpPr>
          <p:grpSpPr>
            <a:xfrm>
              <a:off x="-2896958" y="-2624952"/>
              <a:ext cx="13462914" cy="10123374"/>
              <a:chOff x="-2896958" y="-2624952"/>
              <a:chExt cx="13462914" cy="10123374"/>
            </a:xfrm>
          </p:grpSpPr>
          <p:sp>
            <p:nvSpPr>
              <p:cNvPr id="648" name="Google Shape;648;p53"/>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53"/>
            <p:cNvGrpSpPr/>
            <p:nvPr/>
          </p:nvGrpSpPr>
          <p:grpSpPr>
            <a:xfrm rot="5400000">
              <a:off x="1874510" y="-229218"/>
              <a:ext cx="5394990" cy="4302857"/>
              <a:chOff x="404670" y="406050"/>
              <a:chExt cx="8334605" cy="4331445"/>
            </a:xfrm>
          </p:grpSpPr>
          <p:sp>
            <p:nvSpPr>
              <p:cNvPr id="655" name="Google Shape;655;p53"/>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7" name="Google Shape;657;p53"/>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8" name="Google Shape;658;p53"/>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0" name="Google Shape;660;p53"/>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0" r:id="rId4"/>
    <p:sldLayoutId id="2147483661" r:id="rId5"/>
    <p:sldLayoutId id="2147483675" r:id="rId6"/>
    <p:sldLayoutId id="2147483681" r:id="rId7"/>
    <p:sldLayoutId id="2147483690" r:id="rId8"/>
    <p:sldLayoutId id="2147483699" r:id="rId9"/>
    <p:sldLayoutId id="2147483700" r:id="rId10"/>
    <p:sldLayoutId id="2147483701" r:id="rId11"/>
    <p:sldLayoutId id="2147483702" r:id="rId12"/>
    <p:sldLayoutId id="214748370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oi.org/10.1016/j.energy.2023.128794" TargetMode="External"/><Relationship Id="rId3" Type="http://schemas.openxmlformats.org/officeDocument/2006/relationships/hyperlink" Target="https://doi.org/10.1039/D2EE03019E" TargetMode="External"/><Relationship Id="rId7" Type="http://schemas.openxmlformats.org/officeDocument/2006/relationships/hyperlink" Target="https://doi.org/10.1007/s11581-024-05686-z"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doi.org/10.1016/j.energy.2023.129067" TargetMode="External"/><Relationship Id="rId5" Type="http://schemas.openxmlformats.org/officeDocument/2006/relationships/hyperlink" Target="https://doi.org/10.1016/j.susmat.2024.e01017" TargetMode="External"/><Relationship Id="rId4" Type="http://schemas.openxmlformats.org/officeDocument/2006/relationships/hyperlink" Target="https://doi.org/10.1109/ACCESS.2022.3221137"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3"/>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Life/Health of Lithium</a:t>
            </a:r>
            <a:r>
              <a:rPr lang="en-US" sz="4400"/>
              <a:t> Ion</a:t>
            </a:r>
            <a:r>
              <a:rPr lang="en" sz="4400"/>
              <a:t> Batteries</a:t>
            </a:r>
            <a:endParaRPr sz="4400"/>
          </a:p>
        </p:txBody>
      </p:sp>
      <p:sp>
        <p:nvSpPr>
          <p:cNvPr id="708" name="Google Shape;708;p63"/>
          <p:cNvSpPr txBox="1">
            <a:spLocks noGrp="1"/>
          </p:cNvSpPr>
          <p:nvPr>
            <p:ph type="subTitle" idx="1"/>
          </p:nvPr>
        </p:nvSpPr>
        <p:spPr>
          <a:xfrm>
            <a:off x="2053275" y="3906550"/>
            <a:ext cx="5037600" cy="749856"/>
          </a:xfrm>
          <a:prstGeom prst="rect">
            <a:avLst/>
          </a:prstGeom>
        </p:spPr>
        <p:txBody>
          <a:bodyPr spcFirstLastPara="1" wrap="square" lIns="91425" tIns="91425" rIns="91425" bIns="91425" anchor="ctr" anchorCtr="0">
            <a:noAutofit/>
          </a:bodyPr>
          <a:lstStyle/>
          <a:p>
            <a:pPr marL="0" indent="0"/>
            <a:r>
              <a:rPr lang="el-GR" err="1">
                <a:latin typeface="Roboto"/>
                <a:ea typeface="Roboto"/>
                <a:cs typeface="Roboto"/>
              </a:rPr>
              <a:t>Πίττης</a:t>
            </a:r>
            <a:r>
              <a:rPr lang="el-GR">
                <a:latin typeface="Roboto"/>
                <a:ea typeface="Roboto"/>
                <a:cs typeface="Roboto"/>
              </a:rPr>
              <a:t> Γεώργιος 10586</a:t>
            </a:r>
            <a:endParaRPr lang="el-GR">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l-GR">
                <a:latin typeface="Roboto" panose="02000000000000000000" pitchFamily="2" charset="0"/>
                <a:ea typeface="Roboto" panose="02000000000000000000" pitchFamily="2" charset="0"/>
                <a:cs typeface="Roboto" panose="02000000000000000000" pitchFamily="2" charset="0"/>
              </a:rPr>
              <a:t>Τσαρναδέλης Αθανάσιος Γρηγόριος 10388</a:t>
            </a:r>
            <a:br>
              <a:rPr lang="en-US">
                <a:latin typeface="Roboto" panose="02000000000000000000" pitchFamily="2" charset="0"/>
                <a:ea typeface="Roboto" panose="02000000000000000000" pitchFamily="2" charset="0"/>
                <a:cs typeface="Roboto" panose="02000000000000000000" pitchFamily="2" charset="0"/>
              </a:rPr>
            </a:br>
            <a:r>
              <a:rPr lang="el-GR">
                <a:latin typeface="Roboto" panose="02000000000000000000" pitchFamily="2" charset="0"/>
                <a:ea typeface="Roboto" panose="02000000000000000000" pitchFamily="2" charset="0"/>
                <a:cs typeface="Roboto" panose="02000000000000000000" pitchFamily="2" charset="0"/>
              </a:rPr>
              <a:t>Αξιοπιστία</a:t>
            </a:r>
            <a:r>
              <a:rPr lang="en-US">
                <a:latin typeface="Roboto" panose="02000000000000000000" pitchFamily="2" charset="0"/>
                <a:ea typeface="Roboto" panose="02000000000000000000" pitchFamily="2" charset="0"/>
                <a:cs typeface="Roboto" panose="02000000000000000000" pitchFamily="2" charset="0"/>
              </a:rPr>
              <a:t> </a:t>
            </a:r>
            <a:r>
              <a:rPr lang="el-GR">
                <a:latin typeface="Roboto" panose="02000000000000000000" pitchFamily="2" charset="0"/>
                <a:ea typeface="Roboto" panose="02000000000000000000" pitchFamily="2" charset="0"/>
                <a:cs typeface="Roboto" panose="02000000000000000000" pitchFamily="2" charset="0"/>
              </a:rPr>
              <a:t>Συστημάτων 2024</a:t>
            </a:r>
            <a:endParaRPr>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7098"/>
    </mc:Choice>
    <mc:Fallback xmlns="">
      <p:transition spd="slow" advTm="70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7">
          <a:extLst>
            <a:ext uri="{FF2B5EF4-FFF2-40B4-BE49-F238E27FC236}">
              <a16:creationId xmlns:a16="http://schemas.microsoft.com/office/drawing/2014/main" id="{398F1E94-2BA4-3C3B-5030-AD59AA35B6EC}"/>
            </a:ext>
          </a:extLst>
        </p:cNvPr>
        <p:cNvGrpSpPr/>
        <p:nvPr/>
      </p:nvGrpSpPr>
      <p:grpSpPr>
        <a:xfrm>
          <a:off x="0" y="0"/>
          <a:ext cx="0" cy="0"/>
          <a:chOff x="0" y="0"/>
          <a:chExt cx="0" cy="0"/>
        </a:xfrm>
      </p:grpSpPr>
      <p:sp>
        <p:nvSpPr>
          <p:cNvPr id="804" name="Google Shape;804;p70">
            <a:extLst>
              <a:ext uri="{FF2B5EF4-FFF2-40B4-BE49-F238E27FC236}">
                <a16:creationId xmlns:a16="http://schemas.microsoft.com/office/drawing/2014/main" id="{7921F062-248D-0C79-EF55-98853812D6E0}"/>
              </a:ext>
            </a:extLst>
          </p:cNvPr>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l-GR"/>
              <a:t>Ιστορική Αναδρομή</a:t>
            </a:r>
            <a:endParaRPr/>
          </a:p>
        </p:txBody>
      </p:sp>
      <p:sp>
        <p:nvSpPr>
          <p:cNvPr id="805" name="Google Shape;805;p70">
            <a:extLst>
              <a:ext uri="{FF2B5EF4-FFF2-40B4-BE49-F238E27FC236}">
                <a16:creationId xmlns:a16="http://schemas.microsoft.com/office/drawing/2014/main" id="{ADA9A3C5-1E33-AB40-AE32-2F06AAFA29BC}"/>
              </a:ext>
            </a:extLst>
          </p:cNvPr>
          <p:cNvSpPr txBox="1">
            <a:spLocks noGrp="1"/>
          </p:cNvSpPr>
          <p:nvPr>
            <p:ph type="subTitle" idx="7"/>
          </p:nvPr>
        </p:nvSpPr>
        <p:spPr>
          <a:xfrm>
            <a:off x="1489375" y="1285383"/>
            <a:ext cx="1130700" cy="270812"/>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a:t>1974</a:t>
            </a:r>
            <a:endParaRPr/>
          </a:p>
        </p:txBody>
      </p:sp>
      <p:sp>
        <p:nvSpPr>
          <p:cNvPr id="806" name="Google Shape;806;p70">
            <a:extLst>
              <a:ext uri="{FF2B5EF4-FFF2-40B4-BE49-F238E27FC236}">
                <a16:creationId xmlns:a16="http://schemas.microsoft.com/office/drawing/2014/main" id="{47EF7652-3C60-3AA4-76E2-A01029F4DA02}"/>
              </a:ext>
            </a:extLst>
          </p:cNvPr>
          <p:cNvSpPr txBox="1">
            <a:spLocks noGrp="1"/>
          </p:cNvSpPr>
          <p:nvPr>
            <p:ph type="subTitle" idx="8"/>
          </p:nvPr>
        </p:nvSpPr>
        <p:spPr>
          <a:xfrm>
            <a:off x="5910500" y="1742183"/>
            <a:ext cx="2357700" cy="91426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l-GR" err="1">
                <a:latin typeface="Roboto" panose="02000000000000000000" pitchFamily="2" charset="0"/>
                <a:ea typeface="Roboto" panose="02000000000000000000" pitchFamily="2" charset="0"/>
                <a:cs typeface="Roboto" panose="02000000000000000000" pitchFamily="2" charset="0"/>
              </a:rPr>
              <a:t>Akira</a:t>
            </a:r>
            <a:r>
              <a:rPr lang="el-GR">
                <a:latin typeface="Roboto" panose="02000000000000000000" pitchFamily="2" charset="0"/>
                <a:ea typeface="Roboto" panose="02000000000000000000" pitchFamily="2" charset="0"/>
                <a:cs typeface="Roboto" panose="02000000000000000000" pitchFamily="2" charset="0"/>
              </a:rPr>
              <a:t> </a:t>
            </a:r>
            <a:r>
              <a:rPr lang="el-GR" err="1">
                <a:latin typeface="Roboto" panose="02000000000000000000" pitchFamily="2" charset="0"/>
                <a:ea typeface="Roboto" panose="02000000000000000000" pitchFamily="2" charset="0"/>
                <a:cs typeface="Roboto" panose="02000000000000000000" pitchFamily="2" charset="0"/>
              </a:rPr>
              <a:t>Yoshino</a:t>
            </a:r>
            <a:r>
              <a:rPr lang="en-US">
                <a:latin typeface="Roboto" panose="02000000000000000000" pitchFamily="2" charset="0"/>
                <a:ea typeface="Roboto" panose="02000000000000000000" pitchFamily="2" charset="0"/>
                <a:cs typeface="Roboto" panose="02000000000000000000" pitchFamily="2" charset="0"/>
              </a:rPr>
              <a:t>, </a:t>
            </a:r>
            <a:r>
              <a:rPr lang="el-GR">
                <a:latin typeface="Roboto" panose="02000000000000000000" pitchFamily="2" charset="0"/>
                <a:ea typeface="Roboto" panose="02000000000000000000" pitchFamily="2" charset="0"/>
                <a:cs typeface="Roboto" panose="02000000000000000000" pitchFamily="2" charset="0"/>
              </a:rPr>
              <a:t>κατασκεύασε την πρώτη πρακτική μπαταρία ιόντων λιθίου</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808" name="Google Shape;808;p70">
            <a:extLst>
              <a:ext uri="{FF2B5EF4-FFF2-40B4-BE49-F238E27FC236}">
                <a16:creationId xmlns:a16="http://schemas.microsoft.com/office/drawing/2014/main" id="{EAECACC7-EF07-2E51-4045-7ECF4110063E}"/>
              </a:ext>
            </a:extLst>
          </p:cNvPr>
          <p:cNvSpPr txBox="1">
            <a:spLocks noGrp="1"/>
          </p:cNvSpPr>
          <p:nvPr>
            <p:ph type="subTitle" idx="13"/>
          </p:nvPr>
        </p:nvSpPr>
        <p:spPr>
          <a:xfrm>
            <a:off x="875826" y="1736406"/>
            <a:ext cx="2357700" cy="720978"/>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err="1">
                <a:latin typeface="Roboto" panose="02000000000000000000" pitchFamily="2" charset="0"/>
                <a:ea typeface="Roboto" panose="02000000000000000000" pitchFamily="2" charset="0"/>
                <a:cs typeface="Roboto" panose="02000000000000000000" pitchFamily="2" charset="0"/>
              </a:rPr>
              <a:t>Stanley</a:t>
            </a:r>
            <a:r>
              <a:rPr lang="el-GR">
                <a:latin typeface="Roboto" panose="02000000000000000000" pitchFamily="2" charset="0"/>
                <a:ea typeface="Roboto" panose="02000000000000000000" pitchFamily="2" charset="0"/>
                <a:cs typeface="Roboto" panose="02000000000000000000" pitchFamily="2" charset="0"/>
              </a:rPr>
              <a:t> </a:t>
            </a:r>
            <a:r>
              <a:rPr lang="el-GR" err="1">
                <a:latin typeface="Roboto" panose="02000000000000000000" pitchFamily="2" charset="0"/>
                <a:ea typeface="Roboto" panose="02000000000000000000" pitchFamily="2" charset="0"/>
                <a:cs typeface="Roboto" panose="02000000000000000000" pitchFamily="2" charset="0"/>
              </a:rPr>
              <a:t>Whittingham</a:t>
            </a:r>
            <a:r>
              <a:rPr lang="el-GR">
                <a:latin typeface="Roboto" panose="02000000000000000000" pitchFamily="2" charset="0"/>
                <a:ea typeface="Roboto" panose="02000000000000000000" pitchFamily="2" charset="0"/>
                <a:cs typeface="Roboto" panose="02000000000000000000" pitchFamily="2" charset="0"/>
              </a:rPr>
              <a:t>,</a:t>
            </a:r>
            <a:r>
              <a:rPr lang="en-US">
                <a:latin typeface="Roboto" panose="02000000000000000000" pitchFamily="2" charset="0"/>
                <a:ea typeface="Roboto" panose="02000000000000000000" pitchFamily="2" charset="0"/>
                <a:cs typeface="Roboto" panose="02000000000000000000" pitchFamily="2" charset="0"/>
              </a:rPr>
              <a:t> </a:t>
            </a:r>
            <a:r>
              <a:rPr lang="el-GR">
                <a:latin typeface="Roboto" panose="02000000000000000000" pitchFamily="2" charset="0"/>
                <a:ea typeface="Roboto" panose="02000000000000000000" pitchFamily="2" charset="0"/>
                <a:cs typeface="Roboto" panose="02000000000000000000" pitchFamily="2" charset="0"/>
              </a:rPr>
              <a:t>μπαταρία λιθίου με TiS</a:t>
            </a:r>
            <a:r>
              <a:rPr lang="el-GR" baseline="-25000">
                <a:latin typeface="Roboto" panose="02000000000000000000" pitchFamily="2" charset="0"/>
                <a:ea typeface="Roboto" panose="02000000000000000000" pitchFamily="2" charset="0"/>
                <a:cs typeface="Roboto" panose="02000000000000000000" pitchFamily="2" charset="0"/>
              </a:rPr>
              <a:t>2</a:t>
            </a:r>
            <a:r>
              <a:rPr lang="el-GR">
                <a:latin typeface="Roboto" panose="02000000000000000000" pitchFamily="2" charset="0"/>
                <a:ea typeface="Roboto" panose="02000000000000000000" pitchFamily="2" charset="0"/>
                <a:cs typeface="Roboto" panose="02000000000000000000" pitchFamily="2" charset="0"/>
              </a:rPr>
              <a:t> στην κάθοδο</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807" name="Google Shape;807;p70">
            <a:extLst>
              <a:ext uri="{FF2B5EF4-FFF2-40B4-BE49-F238E27FC236}">
                <a16:creationId xmlns:a16="http://schemas.microsoft.com/office/drawing/2014/main" id="{64CD8A74-A962-0420-B8F6-E355EF61E13B}"/>
              </a:ext>
            </a:extLst>
          </p:cNvPr>
          <p:cNvSpPr txBox="1">
            <a:spLocks noGrp="1"/>
          </p:cNvSpPr>
          <p:nvPr>
            <p:ph type="subTitle" idx="9"/>
          </p:nvPr>
        </p:nvSpPr>
        <p:spPr>
          <a:xfrm>
            <a:off x="4006675" y="1285383"/>
            <a:ext cx="1130700" cy="270812"/>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1981</a:t>
            </a:r>
            <a:endParaRPr/>
          </a:p>
        </p:txBody>
      </p:sp>
      <p:sp>
        <p:nvSpPr>
          <p:cNvPr id="809" name="Google Shape;809;p70">
            <a:extLst>
              <a:ext uri="{FF2B5EF4-FFF2-40B4-BE49-F238E27FC236}">
                <a16:creationId xmlns:a16="http://schemas.microsoft.com/office/drawing/2014/main" id="{24D7E136-2ED0-C0D7-516F-2FBE60AB2215}"/>
              </a:ext>
            </a:extLst>
          </p:cNvPr>
          <p:cNvSpPr txBox="1">
            <a:spLocks noGrp="1"/>
          </p:cNvSpPr>
          <p:nvPr>
            <p:ph type="subTitle" idx="14"/>
          </p:nvPr>
        </p:nvSpPr>
        <p:spPr>
          <a:xfrm>
            <a:off x="6523975" y="1285383"/>
            <a:ext cx="1130700" cy="270812"/>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1983</a:t>
            </a:r>
            <a:endParaRPr/>
          </a:p>
        </p:txBody>
      </p:sp>
      <p:sp>
        <p:nvSpPr>
          <p:cNvPr id="810" name="Google Shape;810;p70">
            <a:extLst>
              <a:ext uri="{FF2B5EF4-FFF2-40B4-BE49-F238E27FC236}">
                <a16:creationId xmlns:a16="http://schemas.microsoft.com/office/drawing/2014/main" id="{88098276-4A8E-C3C6-E7D7-9EC549D27EFD}"/>
              </a:ext>
            </a:extLst>
          </p:cNvPr>
          <p:cNvSpPr txBox="1">
            <a:spLocks noGrp="1"/>
          </p:cNvSpPr>
          <p:nvPr>
            <p:ph type="subTitle" idx="15"/>
          </p:nvPr>
        </p:nvSpPr>
        <p:spPr>
          <a:xfrm>
            <a:off x="3393163" y="1742182"/>
            <a:ext cx="2357700" cy="1151851"/>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latin typeface="Roboto" panose="02000000000000000000" pitchFamily="2" charset="0"/>
                <a:ea typeface="Roboto" panose="02000000000000000000" pitchFamily="2" charset="0"/>
                <a:cs typeface="Roboto" panose="02000000000000000000" pitchFamily="2" charset="0"/>
              </a:rPr>
              <a:t>John B. Goodenough,</a:t>
            </a:r>
            <a:r>
              <a:rPr lang="el-GR">
                <a:latin typeface="Roboto" panose="02000000000000000000" pitchFamily="2" charset="0"/>
                <a:ea typeface="Roboto" panose="02000000000000000000" pitchFamily="2" charset="0"/>
                <a:cs typeface="Roboto" panose="02000000000000000000" pitchFamily="2" charset="0"/>
              </a:rPr>
              <a:t> προτείνει την χρήση </a:t>
            </a:r>
            <a:r>
              <a:rPr lang="en-US">
                <a:latin typeface="Roboto" panose="02000000000000000000" pitchFamily="2" charset="0"/>
                <a:ea typeface="Roboto" panose="02000000000000000000" pitchFamily="2" charset="0"/>
                <a:cs typeface="Roboto" panose="02000000000000000000" pitchFamily="2" charset="0"/>
              </a:rPr>
              <a:t>lithium cobalt oxide (</a:t>
            </a:r>
            <a:r>
              <a:rPr lang="en-US" err="1">
                <a:latin typeface="Roboto" panose="02000000000000000000" pitchFamily="2" charset="0"/>
                <a:ea typeface="Roboto" panose="02000000000000000000" pitchFamily="2" charset="0"/>
                <a:cs typeface="Roboto" panose="02000000000000000000" pitchFamily="2" charset="0"/>
              </a:rPr>
              <a:t>LiCoO</a:t>
            </a:r>
            <a:r>
              <a:rPr lang="en-US">
                <a:latin typeface="Roboto" panose="02000000000000000000" pitchFamily="2" charset="0"/>
                <a:ea typeface="Roboto" panose="02000000000000000000" pitchFamily="2" charset="0"/>
                <a:cs typeface="Roboto" panose="02000000000000000000" pitchFamily="2" charset="0"/>
              </a:rPr>
              <a:t>₂ </a:t>
            </a:r>
            <a:r>
              <a:rPr lang="el-GR">
                <a:latin typeface="Roboto" panose="02000000000000000000" pitchFamily="2" charset="0"/>
                <a:ea typeface="Roboto" panose="02000000000000000000" pitchFamily="2" charset="0"/>
                <a:cs typeface="Roboto" panose="02000000000000000000" pitchFamily="2" charset="0"/>
              </a:rPr>
              <a:t>ή </a:t>
            </a:r>
            <a:r>
              <a:rPr lang="en-US">
                <a:latin typeface="Roboto" panose="02000000000000000000" pitchFamily="2" charset="0"/>
                <a:ea typeface="Roboto" panose="02000000000000000000" pitchFamily="2" charset="0"/>
                <a:cs typeface="Roboto" panose="02000000000000000000" pitchFamily="2" charset="0"/>
              </a:rPr>
              <a:t>LCO) </a:t>
            </a:r>
            <a:r>
              <a:rPr lang="el-GR">
                <a:latin typeface="Roboto" panose="02000000000000000000" pitchFamily="2" charset="0"/>
                <a:ea typeface="Roboto" panose="02000000000000000000" pitchFamily="2" charset="0"/>
                <a:cs typeface="Roboto" panose="02000000000000000000" pitchFamily="2" charset="0"/>
              </a:rPr>
              <a:t>αντί για </a:t>
            </a:r>
            <a:r>
              <a:rPr lang="en-US">
                <a:latin typeface="Roboto" panose="02000000000000000000" pitchFamily="2" charset="0"/>
                <a:ea typeface="Roboto" panose="02000000000000000000" pitchFamily="2" charset="0"/>
                <a:cs typeface="Roboto" panose="02000000000000000000" pitchFamily="2" charset="0"/>
              </a:rPr>
              <a:t>TiS</a:t>
            </a:r>
            <a:r>
              <a:rPr lang="en-US" baseline="-25000">
                <a:latin typeface="Roboto" panose="02000000000000000000" pitchFamily="2" charset="0"/>
                <a:ea typeface="Roboto" panose="02000000000000000000" pitchFamily="2" charset="0"/>
                <a:cs typeface="Roboto" panose="02000000000000000000" pitchFamily="2" charset="0"/>
              </a:rPr>
              <a:t>2</a:t>
            </a:r>
          </a:p>
        </p:txBody>
      </p:sp>
      <p:cxnSp>
        <p:nvCxnSpPr>
          <p:cNvPr id="15" name="Straight Connector 14">
            <a:extLst>
              <a:ext uri="{FF2B5EF4-FFF2-40B4-BE49-F238E27FC236}">
                <a16:creationId xmlns:a16="http://schemas.microsoft.com/office/drawing/2014/main" id="{9188BF50-6001-E8FC-A329-F47CC0E0352A}"/>
              </a:ext>
            </a:extLst>
          </p:cNvPr>
          <p:cNvCxnSpPr>
            <a:cxnSpLocks/>
            <a:stCxn id="805" idx="3"/>
            <a:endCxn id="807" idx="1"/>
          </p:cNvCxnSpPr>
          <p:nvPr/>
        </p:nvCxnSpPr>
        <p:spPr>
          <a:xfrm>
            <a:off x="2620075" y="1420789"/>
            <a:ext cx="13866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614EC0A6-DABF-9B98-559A-68840AE0C5F1}"/>
              </a:ext>
            </a:extLst>
          </p:cNvPr>
          <p:cNvCxnSpPr>
            <a:cxnSpLocks/>
            <a:stCxn id="807" idx="3"/>
            <a:endCxn id="809" idx="1"/>
          </p:cNvCxnSpPr>
          <p:nvPr/>
        </p:nvCxnSpPr>
        <p:spPr>
          <a:xfrm>
            <a:off x="5137375" y="1420789"/>
            <a:ext cx="1386600" cy="0"/>
          </a:xfrm>
          <a:prstGeom prst="line">
            <a:avLst/>
          </a:prstGeom>
        </p:spPr>
        <p:style>
          <a:lnRef idx="1">
            <a:schemeClr val="accent4"/>
          </a:lnRef>
          <a:fillRef idx="0">
            <a:schemeClr val="accent4"/>
          </a:fillRef>
          <a:effectRef idx="0">
            <a:schemeClr val="accent4"/>
          </a:effectRef>
          <a:fontRef idx="minor">
            <a:schemeClr val="tx1"/>
          </a:fontRef>
        </p:style>
      </p:cxnSp>
      <p:sp>
        <p:nvSpPr>
          <p:cNvPr id="23" name="Google Shape;806;p70">
            <a:extLst>
              <a:ext uri="{FF2B5EF4-FFF2-40B4-BE49-F238E27FC236}">
                <a16:creationId xmlns:a16="http://schemas.microsoft.com/office/drawing/2014/main" id="{707F2D8A-0593-3453-8A3C-EAE238E55DCB}"/>
              </a:ext>
            </a:extLst>
          </p:cNvPr>
          <p:cNvSpPr txBox="1">
            <a:spLocks/>
          </p:cNvSpPr>
          <p:nvPr/>
        </p:nvSpPr>
        <p:spPr>
          <a:xfrm>
            <a:off x="5968225" y="3354211"/>
            <a:ext cx="2357700" cy="46331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buClr>
                <a:schemeClr val="dk1"/>
              </a:buClr>
              <a:buSzPts val="1100"/>
              <a:buFont typeface="Arial"/>
              <a:buNone/>
            </a:pPr>
            <a:r>
              <a:rPr lang="en-US">
                <a:latin typeface="Roboto" panose="02000000000000000000" pitchFamily="2" charset="0"/>
                <a:ea typeface="Roboto" panose="02000000000000000000" pitchFamily="2" charset="0"/>
                <a:cs typeface="Roboto" panose="02000000000000000000" pitchFamily="2" charset="0"/>
              </a:rPr>
              <a:t>Sony, </a:t>
            </a:r>
            <a:r>
              <a:rPr lang="el-GR">
                <a:latin typeface="Roboto" panose="02000000000000000000" pitchFamily="2" charset="0"/>
                <a:ea typeface="Roboto" panose="02000000000000000000" pitchFamily="2" charset="0"/>
                <a:cs typeface="Roboto" panose="02000000000000000000" pitchFamily="2" charset="0"/>
              </a:rPr>
              <a:t>η πρώτη εμπορική μπαταρία </a:t>
            </a:r>
            <a:r>
              <a:rPr lang="en-US">
                <a:latin typeface="Roboto" panose="02000000000000000000" pitchFamily="2" charset="0"/>
                <a:ea typeface="Roboto" panose="02000000000000000000" pitchFamily="2" charset="0"/>
                <a:cs typeface="Roboto" panose="02000000000000000000" pitchFamily="2" charset="0"/>
              </a:rPr>
              <a:t>Li-Ion</a:t>
            </a:r>
          </a:p>
        </p:txBody>
      </p:sp>
      <p:sp>
        <p:nvSpPr>
          <p:cNvPr id="24" name="Google Shape;809;p70">
            <a:extLst>
              <a:ext uri="{FF2B5EF4-FFF2-40B4-BE49-F238E27FC236}">
                <a16:creationId xmlns:a16="http://schemas.microsoft.com/office/drawing/2014/main" id="{A48662D6-1692-301E-DA0C-59E62A0B09E3}"/>
              </a:ext>
            </a:extLst>
          </p:cNvPr>
          <p:cNvSpPr txBox="1">
            <a:spLocks/>
          </p:cNvSpPr>
          <p:nvPr/>
        </p:nvSpPr>
        <p:spPr>
          <a:xfrm>
            <a:off x="6536675" y="2978118"/>
            <a:ext cx="1130700" cy="270812"/>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
              <a:t>1990</a:t>
            </a:r>
          </a:p>
        </p:txBody>
      </p:sp>
      <p:cxnSp>
        <p:nvCxnSpPr>
          <p:cNvPr id="29" name="Connector: Elbow 28">
            <a:extLst>
              <a:ext uri="{FF2B5EF4-FFF2-40B4-BE49-F238E27FC236}">
                <a16:creationId xmlns:a16="http://schemas.microsoft.com/office/drawing/2014/main" id="{9A1BD9E4-55F8-4962-E812-CACDFE136AB5}"/>
              </a:ext>
            </a:extLst>
          </p:cNvPr>
          <p:cNvCxnSpPr>
            <a:cxnSpLocks/>
            <a:stCxn id="809" idx="3"/>
            <a:endCxn id="24" idx="3"/>
          </p:cNvCxnSpPr>
          <p:nvPr/>
        </p:nvCxnSpPr>
        <p:spPr>
          <a:xfrm>
            <a:off x="7654675" y="1420789"/>
            <a:ext cx="12700" cy="1692735"/>
          </a:xfrm>
          <a:prstGeom prst="bentConnector3">
            <a:avLst>
              <a:gd name="adj1" fmla="val 6196780"/>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0C865AB5-8809-8577-45C4-18D11F32059F}"/>
                  </a:ext>
                </a:extLst>
              </p:cNvPr>
              <p:cNvGraphicFramePr>
                <a:graphicFrameLocks noChangeAspect="1"/>
              </p:cNvGraphicFramePr>
              <p:nvPr>
                <p:extLst>
                  <p:ext uri="{D42A27DB-BD31-4B8C-83A1-F6EECF244321}">
                    <p14:modId xmlns:p14="http://schemas.microsoft.com/office/powerpoint/2010/main" val="3847673092"/>
                  </p:ext>
                </p:extLst>
              </p:nvPr>
            </p:nvGraphicFramePr>
            <p:xfrm>
              <a:off x="6629799" y="3898229"/>
              <a:ext cx="944451" cy="531253"/>
            </p:xfrm>
            <a:graphic>
              <a:graphicData uri="http://schemas.microsoft.com/office/powerpoint/2016/slidezoom">
                <pslz:sldZm>
                  <pslz:sldZmObj sldId="344" cId="351353445">
                    <pslz:zmPr id="{41D3DE1B-4F8E-4173-B44C-A770ED61BE35}" transitionDur="1000">
                      <p166:blipFill xmlns:p166="http://schemas.microsoft.com/office/powerpoint/2016/6/main">
                        <a:blip r:embed="rId3"/>
                        <a:stretch>
                          <a:fillRect/>
                        </a:stretch>
                      </p166:blipFill>
                      <p166:spPr xmlns:p166="http://schemas.microsoft.com/office/powerpoint/2016/6/main">
                        <a:xfrm>
                          <a:off x="0" y="0"/>
                          <a:ext cx="944451" cy="531253"/>
                        </a:xfrm>
                        <a:prstGeom prst="rect">
                          <a:avLst/>
                        </a:prstGeom>
                        <a:ln w="3175">
                          <a:noFill/>
                        </a:ln>
                        <a:effectLst/>
                      </p166:spPr>
                    </pslz:zmPr>
                  </pslz:sldZmObj>
                </pslz:sldZm>
              </a:graphicData>
            </a:graphic>
          </p:graphicFrame>
        </mc:Choice>
        <mc:Fallback xmlns="">
          <p:pic>
            <p:nvPicPr>
              <p:cNvPr id="37" name="Slide Zoom 36">
                <a:hlinkClick r:id="rId4" action="ppaction://hlinksldjump"/>
                <a:extLst>
                  <a:ext uri="{FF2B5EF4-FFF2-40B4-BE49-F238E27FC236}">
                    <a16:creationId xmlns:a16="http://schemas.microsoft.com/office/drawing/2014/main" id="{0C865AB5-8809-8577-45C4-18D11F32059F}"/>
                  </a:ext>
                </a:extLst>
              </p:cNvPr>
              <p:cNvPicPr>
                <a:picLocks noGrp="1" noRot="1" noChangeAspect="1" noMove="1" noResize="1" noEditPoints="1" noAdjustHandles="1" noChangeArrowheads="1" noChangeShapeType="1"/>
              </p:cNvPicPr>
              <p:nvPr/>
            </p:nvPicPr>
            <p:blipFill>
              <a:blip r:embed="rId5"/>
              <a:stretch>
                <a:fillRect/>
              </a:stretch>
            </p:blipFill>
            <p:spPr>
              <a:xfrm>
                <a:off x="6629799" y="3898229"/>
                <a:ext cx="944451" cy="531253"/>
              </a:xfrm>
              <a:prstGeom prst="rect">
                <a:avLst/>
              </a:prstGeom>
              <a:ln w="3175">
                <a:noFill/>
              </a:ln>
              <a:effectLst/>
            </p:spPr>
          </p:pic>
        </mc:Fallback>
      </mc:AlternateContent>
      <p:sp>
        <p:nvSpPr>
          <p:cNvPr id="40" name="Google Shape;806;p70">
            <a:extLst>
              <a:ext uri="{FF2B5EF4-FFF2-40B4-BE49-F238E27FC236}">
                <a16:creationId xmlns:a16="http://schemas.microsoft.com/office/drawing/2014/main" id="{5A23B179-A129-0DBB-D97B-2E512372E8B8}"/>
              </a:ext>
            </a:extLst>
          </p:cNvPr>
          <p:cNvSpPr txBox="1">
            <a:spLocks/>
          </p:cNvSpPr>
          <p:nvPr/>
        </p:nvSpPr>
        <p:spPr>
          <a:xfrm>
            <a:off x="2128038" y="3352340"/>
            <a:ext cx="2357700" cy="93036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buClr>
                <a:schemeClr val="dk1"/>
              </a:buClr>
              <a:buSzPts val="1100"/>
              <a:buFont typeface="Arial"/>
              <a:buNone/>
            </a:pPr>
            <a:r>
              <a:rPr lang="el-GR" sz="1200">
                <a:latin typeface="Roboto" panose="02000000000000000000" pitchFamily="2" charset="0"/>
                <a:ea typeface="Roboto" panose="02000000000000000000" pitchFamily="2" charset="0"/>
                <a:cs typeface="Roboto" panose="02000000000000000000" pitchFamily="2" charset="0"/>
              </a:rPr>
              <a:t>Οι </a:t>
            </a:r>
            <a:r>
              <a:rPr lang="el-GR" sz="1200" err="1">
                <a:latin typeface="Roboto" panose="02000000000000000000" pitchFamily="2" charset="0"/>
                <a:ea typeface="Roboto" panose="02000000000000000000" pitchFamily="2" charset="0"/>
                <a:cs typeface="Roboto" panose="02000000000000000000" pitchFamily="2" charset="0"/>
              </a:rPr>
              <a:t>Goodenough</a:t>
            </a:r>
            <a:r>
              <a:rPr lang="el-GR" sz="1200">
                <a:latin typeface="Roboto" panose="02000000000000000000" pitchFamily="2" charset="0"/>
                <a:ea typeface="Roboto" panose="02000000000000000000" pitchFamily="2" charset="0"/>
                <a:cs typeface="Roboto" panose="02000000000000000000" pitchFamily="2" charset="0"/>
              </a:rPr>
              <a:t>, </a:t>
            </a:r>
            <a:r>
              <a:rPr lang="el-GR" sz="1200" err="1">
                <a:latin typeface="Roboto" panose="02000000000000000000" pitchFamily="2" charset="0"/>
                <a:ea typeface="Roboto" panose="02000000000000000000" pitchFamily="2" charset="0"/>
                <a:cs typeface="Roboto" panose="02000000000000000000" pitchFamily="2" charset="0"/>
              </a:rPr>
              <a:t>Whittingham</a:t>
            </a:r>
            <a:r>
              <a:rPr lang="el-GR" sz="1200">
                <a:latin typeface="Roboto" panose="02000000000000000000" pitchFamily="2" charset="0"/>
                <a:ea typeface="Roboto" panose="02000000000000000000" pitchFamily="2" charset="0"/>
                <a:cs typeface="Roboto" panose="02000000000000000000" pitchFamily="2" charset="0"/>
              </a:rPr>
              <a:t>, and </a:t>
            </a:r>
            <a:r>
              <a:rPr lang="el-GR" sz="1200" err="1">
                <a:latin typeface="Roboto" panose="02000000000000000000" pitchFamily="2" charset="0"/>
                <a:ea typeface="Roboto" panose="02000000000000000000" pitchFamily="2" charset="0"/>
                <a:cs typeface="Roboto" panose="02000000000000000000" pitchFamily="2" charset="0"/>
              </a:rPr>
              <a:t>Yoshino</a:t>
            </a:r>
            <a:r>
              <a:rPr lang="el-GR" sz="1200">
                <a:latin typeface="Roboto" panose="02000000000000000000" pitchFamily="2" charset="0"/>
                <a:ea typeface="Roboto" panose="02000000000000000000" pitchFamily="2" charset="0"/>
                <a:cs typeface="Roboto" panose="02000000000000000000" pitchFamily="2" charset="0"/>
              </a:rPr>
              <a:t> βραβεύονται με </a:t>
            </a:r>
            <a:r>
              <a:rPr lang="el-GR" sz="1200" err="1">
                <a:latin typeface="Roboto" panose="02000000000000000000" pitchFamily="2" charset="0"/>
                <a:ea typeface="Roboto" panose="02000000000000000000" pitchFamily="2" charset="0"/>
                <a:cs typeface="Roboto" panose="02000000000000000000" pitchFamily="2" charset="0"/>
              </a:rPr>
              <a:t>Nobel</a:t>
            </a:r>
            <a:r>
              <a:rPr lang="el-GR" sz="1200">
                <a:latin typeface="Roboto" panose="02000000000000000000" pitchFamily="2" charset="0"/>
                <a:ea typeface="Roboto" panose="02000000000000000000" pitchFamily="2" charset="0"/>
                <a:cs typeface="Roboto" panose="02000000000000000000" pitchFamily="2" charset="0"/>
              </a:rPr>
              <a:t> χημείας για την ανάπτυξη των μπαταριών ιόντων λιθίου.</a:t>
            </a:r>
          </a:p>
        </p:txBody>
      </p:sp>
      <p:sp>
        <p:nvSpPr>
          <p:cNvPr id="41" name="Google Shape;809;p70">
            <a:extLst>
              <a:ext uri="{FF2B5EF4-FFF2-40B4-BE49-F238E27FC236}">
                <a16:creationId xmlns:a16="http://schemas.microsoft.com/office/drawing/2014/main" id="{BFD15E7E-B347-306A-AD64-CCC479E57DDB}"/>
              </a:ext>
            </a:extLst>
          </p:cNvPr>
          <p:cNvSpPr txBox="1">
            <a:spLocks/>
          </p:cNvSpPr>
          <p:nvPr/>
        </p:nvSpPr>
        <p:spPr>
          <a:xfrm>
            <a:off x="2741538" y="2978118"/>
            <a:ext cx="1130700" cy="270812"/>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
              <a:t>2019</a:t>
            </a:r>
          </a:p>
        </p:txBody>
      </p:sp>
      <p:cxnSp>
        <p:nvCxnSpPr>
          <p:cNvPr id="42" name="Straight Connector 41">
            <a:extLst>
              <a:ext uri="{FF2B5EF4-FFF2-40B4-BE49-F238E27FC236}">
                <a16:creationId xmlns:a16="http://schemas.microsoft.com/office/drawing/2014/main" id="{8BE3EC0D-CC64-B000-5675-E2F32E68A8AA}"/>
              </a:ext>
            </a:extLst>
          </p:cNvPr>
          <p:cNvCxnSpPr>
            <a:cxnSpLocks/>
            <a:stCxn id="41" idx="3"/>
            <a:endCxn id="24" idx="1"/>
          </p:cNvCxnSpPr>
          <p:nvPr/>
        </p:nvCxnSpPr>
        <p:spPr>
          <a:xfrm>
            <a:off x="3872238" y="3113524"/>
            <a:ext cx="2664437" cy="0"/>
          </a:xfrm>
          <a:prstGeom prst="line">
            <a:avLst/>
          </a:prstGeom>
        </p:spPr>
        <p:style>
          <a:lnRef idx="1">
            <a:schemeClr val="accent4"/>
          </a:lnRef>
          <a:fillRef idx="0">
            <a:schemeClr val="accent4"/>
          </a:fillRef>
          <a:effectRef idx="0">
            <a:schemeClr val="accent4"/>
          </a:effectRef>
          <a:fontRef idx="minor">
            <a:schemeClr val="tx1"/>
          </a:fontRef>
        </p:style>
      </p:cxnSp>
      <p:pic>
        <p:nvPicPr>
          <p:cNvPr id="3076" name="Picture 4">
            <a:extLst>
              <a:ext uri="{FF2B5EF4-FFF2-40B4-BE49-F238E27FC236}">
                <a16:creationId xmlns:a16="http://schemas.microsoft.com/office/drawing/2014/main" id="{8AAB600F-D11C-C6D6-6A10-368EDB8E53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115" y="3314410"/>
            <a:ext cx="984923" cy="96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6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Shape 797">
          <a:extLst>
            <a:ext uri="{FF2B5EF4-FFF2-40B4-BE49-F238E27FC236}">
              <a16:creationId xmlns:a16="http://schemas.microsoft.com/office/drawing/2014/main" id="{36A09645-99B2-FB1C-6C8C-9CF6B149465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82DBD89-1231-1A91-08B8-41794108D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58" y="268745"/>
            <a:ext cx="4720683" cy="460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53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4">
          <a:extLst>
            <a:ext uri="{FF2B5EF4-FFF2-40B4-BE49-F238E27FC236}">
              <a16:creationId xmlns:a16="http://schemas.microsoft.com/office/drawing/2014/main" id="{EF80C513-E00E-5A34-7163-4A4320E241F4}"/>
            </a:ext>
          </a:extLst>
        </p:cNvPr>
        <p:cNvGrpSpPr/>
        <p:nvPr/>
      </p:nvGrpSpPr>
      <p:grpSpPr>
        <a:xfrm>
          <a:off x="0" y="0"/>
          <a:ext cx="0" cy="0"/>
          <a:chOff x="0" y="0"/>
          <a:chExt cx="0" cy="0"/>
        </a:xfrm>
      </p:grpSpPr>
      <p:sp>
        <p:nvSpPr>
          <p:cNvPr id="815" name="Google Shape;815;p71">
            <a:extLst>
              <a:ext uri="{FF2B5EF4-FFF2-40B4-BE49-F238E27FC236}">
                <a16:creationId xmlns:a16="http://schemas.microsoft.com/office/drawing/2014/main" id="{3FD2D058-EA17-B50D-FE48-64EE8424FBFE}"/>
              </a:ext>
            </a:extLst>
          </p:cNvPr>
          <p:cNvSpPr txBox="1">
            <a:spLocks noGrp="1"/>
          </p:cNvSpPr>
          <p:nvPr>
            <p:ph type="subTitle" idx="1"/>
          </p:nvPr>
        </p:nvSpPr>
        <p:spPr>
          <a:xfrm>
            <a:off x="4566566" y="4047675"/>
            <a:ext cx="2877300" cy="5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GR" sz="1400">
                <a:latin typeface="Roboto" panose="02000000000000000000" pitchFamily="2" charset="0"/>
                <a:ea typeface="Roboto" panose="02000000000000000000" pitchFamily="2" charset="0"/>
                <a:cs typeface="Roboto" panose="02000000000000000000" pitchFamily="2" charset="0"/>
              </a:rPr>
              <a:t>Ορισμός παραμέτρων εκτίμησης</a:t>
            </a:r>
          </a:p>
        </p:txBody>
      </p:sp>
      <p:sp>
        <p:nvSpPr>
          <p:cNvPr id="816" name="Google Shape;816;p71">
            <a:extLst>
              <a:ext uri="{FF2B5EF4-FFF2-40B4-BE49-F238E27FC236}">
                <a16:creationId xmlns:a16="http://schemas.microsoft.com/office/drawing/2014/main" id="{00D3EFA1-8A0D-F540-84D0-518F16390080}"/>
              </a:ext>
            </a:extLst>
          </p:cNvPr>
          <p:cNvSpPr txBox="1">
            <a:spLocks noGrp="1"/>
          </p:cNvSpPr>
          <p:nvPr>
            <p:ph type="title"/>
          </p:nvPr>
        </p:nvSpPr>
        <p:spPr>
          <a:xfrm>
            <a:off x="4479650" y="2565375"/>
            <a:ext cx="4518802"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4000"/>
              <a:t>Εκτίμηση ζωής</a:t>
            </a:r>
            <a:br>
              <a:rPr lang="el-GR" sz="4000"/>
            </a:br>
            <a:r>
              <a:rPr lang="el-GR" sz="4000"/>
              <a:t>και υγείας</a:t>
            </a:r>
            <a:endParaRPr sz="4000"/>
          </a:p>
        </p:txBody>
      </p:sp>
      <p:sp>
        <p:nvSpPr>
          <p:cNvPr id="817" name="Google Shape;817;p71">
            <a:extLst>
              <a:ext uri="{FF2B5EF4-FFF2-40B4-BE49-F238E27FC236}">
                <a16:creationId xmlns:a16="http://schemas.microsoft.com/office/drawing/2014/main" id="{EB78CA11-3771-1B42-33FA-7C9B7FC803D1}"/>
              </a:ext>
            </a:extLst>
          </p:cNvPr>
          <p:cNvSpPr txBox="1">
            <a:spLocks noGrp="1"/>
          </p:cNvSpPr>
          <p:nvPr>
            <p:ph type="title" idx="2"/>
          </p:nvPr>
        </p:nvSpPr>
        <p:spPr>
          <a:xfrm>
            <a:off x="4566566" y="836775"/>
            <a:ext cx="12066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818" name="Google Shape;818;p71">
            <a:extLst>
              <a:ext uri="{FF2B5EF4-FFF2-40B4-BE49-F238E27FC236}">
                <a16:creationId xmlns:a16="http://schemas.microsoft.com/office/drawing/2014/main" id="{4A234DDE-ED36-E8A7-267A-3ED6340FE156}"/>
              </a:ext>
            </a:extLst>
          </p:cNvPr>
          <p:cNvSpPr/>
          <p:nvPr/>
        </p:nvSpPr>
        <p:spPr>
          <a:xfrm>
            <a:off x="4479650" y="78965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63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7"/>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Ορισμός Παραμέτρων Υγείας - Ζωής</a:t>
            </a:r>
            <a:endParaRPr/>
          </a:p>
        </p:txBody>
      </p:sp>
      <p:sp>
        <p:nvSpPr>
          <p:cNvPr id="763" name="Google Shape;763;p67"/>
          <p:cNvSpPr txBox="1">
            <a:spLocks noGrp="1"/>
          </p:cNvSpPr>
          <p:nvPr>
            <p:ph type="body" idx="1"/>
          </p:nvPr>
        </p:nvSpPr>
        <p:spPr>
          <a:xfrm>
            <a:off x="1427099" y="1221399"/>
            <a:ext cx="3329255" cy="3400435"/>
          </a:xfrm>
          <a:prstGeom prst="rect">
            <a:avLst/>
          </a:prstGeom>
        </p:spPr>
        <p:txBody>
          <a:bodyPr spcFirstLastPara="1" wrap="square" lIns="91425" tIns="91425" rIns="91425" bIns="91425" anchor="ctr" anchorCtr="0">
            <a:noAutofit/>
          </a:bodyPr>
          <a:lstStyle/>
          <a:p>
            <a:pPr marL="0" indent="0">
              <a:buNone/>
            </a:pPr>
            <a:r>
              <a:rPr lang="en-US" sz="2000">
                <a:latin typeface="Roboto" panose="02000000000000000000" pitchFamily="2" charset="0"/>
                <a:ea typeface="Roboto" panose="02000000000000000000" pitchFamily="2" charset="0"/>
                <a:cs typeface="Roboto" panose="02000000000000000000" pitchFamily="2" charset="0"/>
              </a:rPr>
              <a:t>State of Charge (SOC)</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State of Health (SOH)</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End of Life (EOL)</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Remaining Useful Life (RUL)</a:t>
            </a:r>
            <a:endParaRPr sz="1200">
              <a:latin typeface="Roboto" panose="02000000000000000000" pitchFamily="2" charset="0"/>
              <a:ea typeface="Roboto" panose="02000000000000000000" pitchFamily="2" charset="0"/>
              <a:cs typeface="Roboto" panose="02000000000000000000" pitchFamily="2" charset="0"/>
            </a:endParaRPr>
          </a:p>
        </p:txBody>
      </p:sp>
      <p:sp>
        <p:nvSpPr>
          <p:cNvPr id="5" name="Google Shape;763;p67">
            <a:extLst>
              <a:ext uri="{FF2B5EF4-FFF2-40B4-BE49-F238E27FC236}">
                <a16:creationId xmlns:a16="http://schemas.microsoft.com/office/drawing/2014/main" id="{D71B4376-1680-9A2F-31CC-B9D113559D97}"/>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pic>
        <p:nvPicPr>
          <p:cNvPr id="4098" name="Picture 2">
            <a:extLst>
              <a:ext uri="{FF2B5EF4-FFF2-40B4-BE49-F238E27FC236}">
                <a16:creationId xmlns:a16="http://schemas.microsoft.com/office/drawing/2014/main" id="{97EC141C-A3C9-EA51-2A95-AA0A880BB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524" y="2243137"/>
            <a:ext cx="2114550" cy="6572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63;p67">
            <a:extLst>
              <a:ext uri="{FF2B5EF4-FFF2-40B4-BE49-F238E27FC236}">
                <a16:creationId xmlns:a16="http://schemas.microsoft.com/office/drawing/2014/main" id="{6E0C845D-6515-F3B3-9ABD-F4F7BD5CBAB3}"/>
              </a:ext>
            </a:extLst>
          </p:cNvPr>
          <p:cNvSpPr txBox="1">
            <a:spLocks/>
          </p:cNvSpPr>
          <p:nvPr/>
        </p:nvSpPr>
        <p:spPr>
          <a:xfrm>
            <a:off x="5232182" y="3086668"/>
            <a:ext cx="3593937"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r>
              <a:rPr lang="en-US" sz="1200" err="1">
                <a:latin typeface="Roboto" panose="02000000000000000000" pitchFamily="2" charset="0"/>
                <a:ea typeface="Roboto" panose="02000000000000000000" pitchFamily="2" charset="0"/>
                <a:cs typeface="Roboto" panose="02000000000000000000" pitchFamily="2" charset="0"/>
              </a:rPr>
              <a:t>Q</a:t>
            </a:r>
            <a:r>
              <a:rPr lang="en-US" sz="1200" baseline="-25000" err="1">
                <a:latin typeface="Roboto" panose="02000000000000000000" pitchFamily="2" charset="0"/>
                <a:ea typeface="Roboto" panose="02000000000000000000" pitchFamily="2" charset="0"/>
                <a:cs typeface="Roboto" panose="02000000000000000000" pitchFamily="2" charset="0"/>
              </a:rPr>
              <a:t>remain</a:t>
            </a:r>
            <a:r>
              <a:rPr lang="el-GR" sz="1200">
                <a:latin typeface="Roboto" panose="02000000000000000000" pitchFamily="2" charset="0"/>
                <a:ea typeface="Roboto" panose="02000000000000000000" pitchFamily="2" charset="0"/>
                <a:cs typeface="Roboto" panose="02000000000000000000" pitchFamily="2" charset="0"/>
              </a:rPr>
              <a:t> συνολική </a:t>
            </a:r>
            <a:r>
              <a:rPr lang="el-GR" sz="1200" err="1">
                <a:latin typeface="Roboto" panose="02000000000000000000" pitchFamily="2" charset="0"/>
                <a:ea typeface="Roboto" panose="02000000000000000000" pitchFamily="2" charset="0"/>
                <a:cs typeface="Roboto" panose="02000000000000000000" pitchFamily="2" charset="0"/>
              </a:rPr>
              <a:t>υπολοιπόμενη</a:t>
            </a:r>
            <a:r>
              <a:rPr lang="el-GR" sz="1200">
                <a:latin typeface="Roboto" panose="02000000000000000000" pitchFamily="2" charset="0"/>
                <a:ea typeface="Roboto" panose="02000000000000000000" pitchFamily="2" charset="0"/>
                <a:cs typeface="Roboto" panose="02000000000000000000" pitchFamily="2" charset="0"/>
              </a:rPr>
              <a:t> χωρητικότητα </a:t>
            </a:r>
            <a:endParaRPr lang="en-US" sz="1200">
              <a:latin typeface="Roboto" panose="02000000000000000000" pitchFamily="2" charset="0"/>
              <a:ea typeface="Roboto" panose="02000000000000000000" pitchFamily="2" charset="0"/>
              <a:cs typeface="Roboto" panose="02000000000000000000" pitchFamily="2" charset="0"/>
            </a:endParaRPr>
          </a:p>
          <a:p>
            <a:pPr marL="0" indent="0">
              <a:buNone/>
            </a:pPr>
            <a:r>
              <a:rPr lang="en-US" sz="1200" err="1">
                <a:latin typeface="Roboto" panose="02000000000000000000" pitchFamily="2" charset="0"/>
                <a:ea typeface="Roboto" panose="02000000000000000000" pitchFamily="2" charset="0"/>
                <a:cs typeface="Roboto" panose="02000000000000000000" pitchFamily="2" charset="0"/>
              </a:rPr>
              <a:t>Q</a:t>
            </a:r>
            <a:r>
              <a:rPr lang="en-US" sz="1200" baseline="-25000" err="1">
                <a:latin typeface="Roboto" panose="02000000000000000000" pitchFamily="2" charset="0"/>
                <a:ea typeface="Roboto" panose="02000000000000000000" pitchFamily="2" charset="0"/>
                <a:cs typeface="Roboto" panose="02000000000000000000" pitchFamily="2" charset="0"/>
              </a:rPr>
              <a:t>rated</a:t>
            </a:r>
            <a:r>
              <a:rPr lang="en-US" sz="1200">
                <a:latin typeface="Roboto" panose="02000000000000000000" pitchFamily="2" charset="0"/>
                <a:ea typeface="Roboto" panose="02000000000000000000" pitchFamily="2" charset="0"/>
                <a:cs typeface="Roboto" panose="02000000000000000000" pitchFamily="2" charset="0"/>
              </a:rPr>
              <a:t>  </a:t>
            </a:r>
            <a:r>
              <a:rPr lang="el-GR" sz="1200">
                <a:latin typeface="Roboto" panose="02000000000000000000" pitchFamily="2" charset="0"/>
                <a:ea typeface="Roboto" panose="02000000000000000000" pitchFamily="2" charset="0"/>
                <a:cs typeface="Roboto" panose="02000000000000000000" pitchFamily="2" charset="0"/>
              </a:rPr>
              <a:t>ονομαστική χωρητικότητα μπαταρίας</a:t>
            </a:r>
            <a:endParaRPr lang="en-US" sz="120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5DCE4D25-6B53-96A2-1C8B-56C096A4D4F2}"/>
            </a:ext>
          </a:extLst>
        </p:cNvPr>
        <p:cNvGrpSpPr/>
        <p:nvPr/>
      </p:nvGrpSpPr>
      <p:grpSpPr>
        <a:xfrm>
          <a:off x="0" y="0"/>
          <a:ext cx="0" cy="0"/>
          <a:chOff x="0" y="0"/>
          <a:chExt cx="0" cy="0"/>
        </a:xfrm>
      </p:grpSpPr>
      <p:sp>
        <p:nvSpPr>
          <p:cNvPr id="762" name="Google Shape;762;p67">
            <a:extLst>
              <a:ext uri="{FF2B5EF4-FFF2-40B4-BE49-F238E27FC236}">
                <a16:creationId xmlns:a16="http://schemas.microsoft.com/office/drawing/2014/main" id="{A569D38B-F58D-1FD0-569E-41D8D3686771}"/>
              </a:ext>
            </a:extLst>
          </p:cNvPr>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Ορισμός Παραμέτρων Υγείας - Ζωής</a:t>
            </a:r>
            <a:endParaRPr/>
          </a:p>
        </p:txBody>
      </p:sp>
      <p:sp>
        <p:nvSpPr>
          <p:cNvPr id="763" name="Google Shape;763;p67">
            <a:extLst>
              <a:ext uri="{FF2B5EF4-FFF2-40B4-BE49-F238E27FC236}">
                <a16:creationId xmlns:a16="http://schemas.microsoft.com/office/drawing/2014/main" id="{A2EE50BD-E159-B448-AD1C-CD14DCC0A86F}"/>
              </a:ext>
            </a:extLst>
          </p:cNvPr>
          <p:cNvSpPr txBox="1">
            <a:spLocks noGrp="1"/>
          </p:cNvSpPr>
          <p:nvPr>
            <p:ph type="body" idx="1"/>
          </p:nvPr>
        </p:nvSpPr>
        <p:spPr>
          <a:xfrm>
            <a:off x="1427099" y="1221399"/>
            <a:ext cx="3329255" cy="3400435"/>
          </a:xfrm>
          <a:prstGeom prst="rect">
            <a:avLst/>
          </a:prstGeom>
        </p:spPr>
        <p:txBody>
          <a:bodyPr spcFirstLastPara="1" wrap="square" lIns="91425" tIns="91425" rIns="91425" bIns="91425" anchor="ctr" anchorCtr="0">
            <a:noAutofit/>
          </a:bodyPr>
          <a:lstStyle/>
          <a:p>
            <a:pPr marL="0" indent="0">
              <a:buNone/>
            </a:pPr>
            <a:r>
              <a:rPr lang="en-US" sz="1200">
                <a:latin typeface="Roboto" panose="02000000000000000000" pitchFamily="2" charset="0"/>
                <a:ea typeface="Roboto" panose="02000000000000000000" pitchFamily="2" charset="0"/>
                <a:cs typeface="Roboto" panose="02000000000000000000" pitchFamily="2" charset="0"/>
              </a:rPr>
              <a:t>State of Charge (SOC)</a:t>
            </a:r>
          </a:p>
          <a:p>
            <a:pPr marL="0" indent="0">
              <a:buNone/>
            </a:pPr>
            <a:r>
              <a:rPr lang="en-US" sz="2000">
                <a:latin typeface="Roboto" panose="02000000000000000000" pitchFamily="2" charset="0"/>
                <a:ea typeface="Roboto" panose="02000000000000000000" pitchFamily="2" charset="0"/>
                <a:cs typeface="Roboto" panose="02000000000000000000" pitchFamily="2" charset="0"/>
              </a:rPr>
              <a:t>State of Health (SOH)</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End of Life (EOL)</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Remaining Useful Life (RUL)</a:t>
            </a:r>
            <a:endParaRPr sz="1200">
              <a:latin typeface="Roboto" panose="02000000000000000000" pitchFamily="2" charset="0"/>
              <a:ea typeface="Roboto" panose="02000000000000000000" pitchFamily="2" charset="0"/>
              <a:cs typeface="Roboto" panose="02000000000000000000" pitchFamily="2" charset="0"/>
            </a:endParaRPr>
          </a:p>
        </p:txBody>
      </p:sp>
      <p:sp>
        <p:nvSpPr>
          <p:cNvPr id="5" name="Google Shape;763;p67">
            <a:extLst>
              <a:ext uri="{FF2B5EF4-FFF2-40B4-BE49-F238E27FC236}">
                <a16:creationId xmlns:a16="http://schemas.microsoft.com/office/drawing/2014/main" id="{E742A113-D6A6-5BF2-75EC-B1540BA6363B}"/>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sp>
        <p:nvSpPr>
          <p:cNvPr id="6" name="Google Shape;763;p67">
            <a:extLst>
              <a:ext uri="{FF2B5EF4-FFF2-40B4-BE49-F238E27FC236}">
                <a16:creationId xmlns:a16="http://schemas.microsoft.com/office/drawing/2014/main" id="{D3BBF440-17B6-0CE2-B8DF-44E01DDA68C2}"/>
              </a:ext>
            </a:extLst>
          </p:cNvPr>
          <p:cNvSpPr txBox="1">
            <a:spLocks/>
          </p:cNvSpPr>
          <p:nvPr/>
        </p:nvSpPr>
        <p:spPr>
          <a:xfrm>
            <a:off x="5232182" y="3069853"/>
            <a:ext cx="3593937" cy="542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r>
              <a:rPr lang="en-US" sz="1200">
                <a:latin typeface="Roboto" panose="02000000000000000000" pitchFamily="2" charset="0"/>
                <a:ea typeface="Roboto" panose="02000000000000000000" pitchFamily="2" charset="0"/>
                <a:cs typeface="Roboto" panose="02000000000000000000" pitchFamily="2" charset="0"/>
              </a:rPr>
              <a:t>C</a:t>
            </a:r>
            <a:r>
              <a:rPr lang="en-US" sz="1200" baseline="-25000">
                <a:latin typeface="Roboto" panose="02000000000000000000" pitchFamily="2" charset="0"/>
                <a:ea typeface="Roboto" panose="02000000000000000000" pitchFamily="2" charset="0"/>
                <a:cs typeface="Roboto" panose="02000000000000000000" pitchFamily="2" charset="0"/>
              </a:rPr>
              <a:t>t</a:t>
            </a:r>
            <a:r>
              <a:rPr lang="en-US" sz="1200">
                <a:latin typeface="Roboto" panose="02000000000000000000" pitchFamily="2" charset="0"/>
                <a:ea typeface="Roboto" panose="02000000000000000000" pitchFamily="2" charset="0"/>
                <a:cs typeface="Roboto" panose="02000000000000000000" pitchFamily="2" charset="0"/>
              </a:rPr>
              <a:t> </a:t>
            </a:r>
            <a:r>
              <a:rPr lang="el-GR" sz="1200">
                <a:latin typeface="Roboto" panose="02000000000000000000" pitchFamily="2" charset="0"/>
                <a:ea typeface="Roboto" panose="02000000000000000000" pitchFamily="2" charset="0"/>
                <a:cs typeface="Roboto" panose="02000000000000000000" pitchFamily="2" charset="0"/>
              </a:rPr>
              <a:t>στιγμιαία χωρητικότητα της μπαταρίας</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C</a:t>
            </a:r>
            <a:r>
              <a:rPr lang="en-US" sz="1200" baseline="-25000">
                <a:latin typeface="Roboto" panose="02000000000000000000" pitchFamily="2" charset="0"/>
                <a:ea typeface="Roboto" panose="02000000000000000000" pitchFamily="2" charset="0"/>
                <a:cs typeface="Roboto" panose="02000000000000000000" pitchFamily="2" charset="0"/>
              </a:rPr>
              <a:t>0</a:t>
            </a:r>
            <a:r>
              <a:rPr lang="en-US" sz="1200">
                <a:latin typeface="Roboto" panose="02000000000000000000" pitchFamily="2" charset="0"/>
                <a:ea typeface="Roboto" panose="02000000000000000000" pitchFamily="2" charset="0"/>
                <a:cs typeface="Roboto" panose="02000000000000000000" pitchFamily="2" charset="0"/>
              </a:rPr>
              <a:t> </a:t>
            </a:r>
            <a:r>
              <a:rPr lang="el-GR" sz="1200">
                <a:latin typeface="Roboto" panose="02000000000000000000" pitchFamily="2" charset="0"/>
                <a:ea typeface="Roboto" panose="02000000000000000000" pitchFamily="2" charset="0"/>
                <a:cs typeface="Roboto" panose="02000000000000000000" pitchFamily="2" charset="0"/>
              </a:rPr>
              <a:t>αρχική ονομαστική χωρητικότητα μπαταρίας</a:t>
            </a:r>
            <a:endParaRPr lang="en-US" sz="120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96A14A4-F529-1531-001E-83101ADAAEC4}"/>
              </a:ext>
            </a:extLst>
          </p:cNvPr>
          <p:cNvPicPr>
            <a:picLocks noChangeAspect="1"/>
          </p:cNvPicPr>
          <p:nvPr/>
        </p:nvPicPr>
        <p:blipFill>
          <a:blip r:embed="rId3"/>
          <a:stretch>
            <a:fillRect/>
          </a:stretch>
        </p:blipFill>
        <p:spPr>
          <a:xfrm>
            <a:off x="5308172" y="2385275"/>
            <a:ext cx="2225307" cy="619986"/>
          </a:xfrm>
          <a:prstGeom prst="rect">
            <a:avLst/>
          </a:prstGeom>
        </p:spPr>
      </p:pic>
    </p:spTree>
    <p:extLst>
      <p:ext uri="{BB962C8B-B14F-4D97-AF65-F5344CB8AC3E}">
        <p14:creationId xmlns:p14="http://schemas.microsoft.com/office/powerpoint/2010/main" val="395603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14E4AFB1-2859-590C-3A1C-BB7C44DA9D29}"/>
            </a:ext>
          </a:extLst>
        </p:cNvPr>
        <p:cNvGrpSpPr/>
        <p:nvPr/>
      </p:nvGrpSpPr>
      <p:grpSpPr>
        <a:xfrm>
          <a:off x="0" y="0"/>
          <a:ext cx="0" cy="0"/>
          <a:chOff x="0" y="0"/>
          <a:chExt cx="0" cy="0"/>
        </a:xfrm>
      </p:grpSpPr>
      <p:sp>
        <p:nvSpPr>
          <p:cNvPr id="762" name="Google Shape;762;p67">
            <a:extLst>
              <a:ext uri="{FF2B5EF4-FFF2-40B4-BE49-F238E27FC236}">
                <a16:creationId xmlns:a16="http://schemas.microsoft.com/office/drawing/2014/main" id="{E6F4FCA4-D4B4-12BA-A241-C747C1ADD573}"/>
              </a:ext>
            </a:extLst>
          </p:cNvPr>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Ορισμός Παραμέτρων Υγείας - Ζωής</a:t>
            </a:r>
            <a:endParaRPr/>
          </a:p>
        </p:txBody>
      </p:sp>
      <p:sp>
        <p:nvSpPr>
          <p:cNvPr id="763" name="Google Shape;763;p67">
            <a:extLst>
              <a:ext uri="{FF2B5EF4-FFF2-40B4-BE49-F238E27FC236}">
                <a16:creationId xmlns:a16="http://schemas.microsoft.com/office/drawing/2014/main" id="{753DF187-A50A-4521-7EA2-E3DDD25464C2}"/>
              </a:ext>
            </a:extLst>
          </p:cNvPr>
          <p:cNvSpPr txBox="1">
            <a:spLocks noGrp="1"/>
          </p:cNvSpPr>
          <p:nvPr>
            <p:ph type="body" idx="1"/>
          </p:nvPr>
        </p:nvSpPr>
        <p:spPr>
          <a:xfrm>
            <a:off x="1427099" y="1221399"/>
            <a:ext cx="3406158" cy="3400435"/>
          </a:xfrm>
          <a:prstGeom prst="rect">
            <a:avLst/>
          </a:prstGeom>
        </p:spPr>
        <p:txBody>
          <a:bodyPr spcFirstLastPara="1" wrap="square" lIns="91425" tIns="91425" rIns="91425" bIns="91425" anchor="ctr" anchorCtr="0">
            <a:noAutofit/>
          </a:bodyPr>
          <a:lstStyle/>
          <a:p>
            <a:pPr marL="0" indent="0">
              <a:buNone/>
            </a:pPr>
            <a:r>
              <a:rPr lang="en-US" sz="1200">
                <a:latin typeface="Roboto" panose="02000000000000000000" pitchFamily="2" charset="0"/>
                <a:ea typeface="Roboto" panose="02000000000000000000" pitchFamily="2" charset="0"/>
                <a:cs typeface="Roboto" panose="02000000000000000000" pitchFamily="2" charset="0"/>
              </a:rPr>
              <a:t>State of Charge (SOC)</a:t>
            </a:r>
          </a:p>
          <a:p>
            <a:pPr marL="0" indent="0">
              <a:buNone/>
            </a:pPr>
            <a:r>
              <a:rPr lang="en-US" sz="1200">
                <a:latin typeface="Roboto" panose="02000000000000000000" pitchFamily="2" charset="0"/>
                <a:ea typeface="Roboto" panose="02000000000000000000" pitchFamily="2" charset="0"/>
                <a:cs typeface="Roboto" panose="02000000000000000000" pitchFamily="2" charset="0"/>
              </a:rPr>
              <a:t>State of Health (SOH)</a:t>
            </a:r>
          </a:p>
          <a:p>
            <a:pPr marL="0" indent="0">
              <a:buNone/>
            </a:pPr>
            <a:r>
              <a:rPr lang="en-US" sz="2000">
                <a:latin typeface="Roboto" panose="02000000000000000000" pitchFamily="2" charset="0"/>
                <a:ea typeface="Roboto" panose="02000000000000000000" pitchFamily="2" charset="0"/>
                <a:cs typeface="Roboto" panose="02000000000000000000" pitchFamily="2" charset="0"/>
              </a:rPr>
              <a:t>End of Life (EOL)</a:t>
            </a:r>
          </a:p>
          <a:p>
            <a:pPr marL="0" indent="0">
              <a:buNone/>
            </a:pPr>
            <a:r>
              <a:rPr lang="en-US" sz="2000">
                <a:latin typeface="Roboto" panose="02000000000000000000" pitchFamily="2" charset="0"/>
                <a:ea typeface="Roboto" panose="02000000000000000000" pitchFamily="2" charset="0"/>
                <a:cs typeface="Roboto" panose="02000000000000000000" pitchFamily="2" charset="0"/>
              </a:rPr>
              <a:t>Remaining Useful Life (RUL)</a:t>
            </a:r>
            <a:endParaRPr sz="2000">
              <a:latin typeface="Roboto" panose="02000000000000000000" pitchFamily="2" charset="0"/>
              <a:ea typeface="Roboto" panose="02000000000000000000" pitchFamily="2" charset="0"/>
              <a:cs typeface="Roboto" panose="02000000000000000000" pitchFamily="2" charset="0"/>
            </a:endParaRPr>
          </a:p>
        </p:txBody>
      </p:sp>
      <p:sp>
        <p:nvSpPr>
          <p:cNvPr id="5" name="Google Shape;763;p67">
            <a:extLst>
              <a:ext uri="{FF2B5EF4-FFF2-40B4-BE49-F238E27FC236}">
                <a16:creationId xmlns:a16="http://schemas.microsoft.com/office/drawing/2014/main" id="{5457312D-9F19-1C41-A8DE-D524BF1FA544}"/>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762FB7A-CB98-BD1E-3FB6-3E8E28D9EC81}"/>
              </a:ext>
            </a:extLst>
          </p:cNvPr>
          <p:cNvPicPr>
            <a:picLocks noChangeAspect="1"/>
          </p:cNvPicPr>
          <p:nvPr/>
        </p:nvPicPr>
        <p:blipFill>
          <a:blip r:embed="rId3"/>
          <a:stretch>
            <a:fillRect/>
          </a:stretch>
        </p:blipFill>
        <p:spPr>
          <a:xfrm>
            <a:off x="5232182" y="1490623"/>
            <a:ext cx="3234182" cy="2409290"/>
          </a:xfrm>
          <a:prstGeom prst="rect">
            <a:avLst/>
          </a:prstGeom>
        </p:spPr>
      </p:pic>
      <p:cxnSp>
        <p:nvCxnSpPr>
          <p:cNvPr id="8" name="Straight Arrow Connector 7">
            <a:extLst>
              <a:ext uri="{FF2B5EF4-FFF2-40B4-BE49-F238E27FC236}">
                <a16:creationId xmlns:a16="http://schemas.microsoft.com/office/drawing/2014/main" id="{F374EBB5-CC1C-3598-BD62-FDAFFB28E68B}"/>
              </a:ext>
            </a:extLst>
          </p:cNvPr>
          <p:cNvCxnSpPr>
            <a:cxnSpLocks/>
          </p:cNvCxnSpPr>
          <p:nvPr/>
        </p:nvCxnSpPr>
        <p:spPr>
          <a:xfrm flipV="1">
            <a:off x="7796893" y="3477986"/>
            <a:ext cx="318407" cy="691151"/>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sp>
        <p:nvSpPr>
          <p:cNvPr id="10" name="Google Shape;763;p67">
            <a:extLst>
              <a:ext uri="{FF2B5EF4-FFF2-40B4-BE49-F238E27FC236}">
                <a16:creationId xmlns:a16="http://schemas.microsoft.com/office/drawing/2014/main" id="{829778F4-B9A6-F027-0783-8DF659C94769}"/>
              </a:ext>
            </a:extLst>
          </p:cNvPr>
          <p:cNvSpPr txBox="1">
            <a:spLocks/>
          </p:cNvSpPr>
          <p:nvPr/>
        </p:nvSpPr>
        <p:spPr>
          <a:xfrm>
            <a:off x="7591568" y="4121500"/>
            <a:ext cx="720891"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200">
                <a:latin typeface="Roboto" panose="02000000000000000000" pitchFamily="2" charset="0"/>
                <a:ea typeface="Roboto" panose="02000000000000000000" pitchFamily="2" charset="0"/>
                <a:cs typeface="Roboto" panose="02000000000000000000" pitchFamily="2" charset="0"/>
              </a:rPr>
              <a:t>EOL</a:t>
            </a:r>
          </a:p>
        </p:txBody>
      </p:sp>
      <p:cxnSp>
        <p:nvCxnSpPr>
          <p:cNvPr id="11" name="Straight Arrow Connector 10">
            <a:extLst>
              <a:ext uri="{FF2B5EF4-FFF2-40B4-BE49-F238E27FC236}">
                <a16:creationId xmlns:a16="http://schemas.microsoft.com/office/drawing/2014/main" id="{1C182364-EDBB-F2B5-3967-D0A884303A28}"/>
              </a:ext>
            </a:extLst>
          </p:cNvPr>
          <p:cNvCxnSpPr>
            <a:cxnSpLocks/>
          </p:cNvCxnSpPr>
          <p:nvPr/>
        </p:nvCxnSpPr>
        <p:spPr>
          <a:xfrm flipV="1">
            <a:off x="6155871" y="2237270"/>
            <a:ext cx="473529" cy="1953164"/>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sp>
        <p:nvSpPr>
          <p:cNvPr id="13" name="Google Shape;763;p67">
            <a:extLst>
              <a:ext uri="{FF2B5EF4-FFF2-40B4-BE49-F238E27FC236}">
                <a16:creationId xmlns:a16="http://schemas.microsoft.com/office/drawing/2014/main" id="{E346F390-7D2D-947A-1D9C-E7C8D6F12006}"/>
              </a:ext>
            </a:extLst>
          </p:cNvPr>
          <p:cNvSpPr txBox="1">
            <a:spLocks/>
          </p:cNvSpPr>
          <p:nvPr/>
        </p:nvSpPr>
        <p:spPr>
          <a:xfrm>
            <a:off x="5043183" y="4111180"/>
            <a:ext cx="1523247"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l-GR" sz="1200">
                <a:latin typeface="Roboto" panose="02000000000000000000" pitchFamily="2" charset="0"/>
                <a:ea typeface="Roboto" panose="02000000000000000000" pitchFamily="2" charset="0"/>
                <a:cs typeface="Roboto" panose="02000000000000000000" pitchFamily="2" charset="0"/>
              </a:rPr>
              <a:t>Τωρινή κατάσταση</a:t>
            </a:r>
            <a:endParaRPr lang="en-US" sz="1200">
              <a:latin typeface="Roboto" panose="02000000000000000000" pitchFamily="2" charset="0"/>
              <a:ea typeface="Roboto" panose="02000000000000000000" pitchFamily="2" charset="0"/>
              <a:cs typeface="Roboto" panose="02000000000000000000" pitchFamily="2" charset="0"/>
            </a:endParaRPr>
          </a:p>
        </p:txBody>
      </p:sp>
      <p:cxnSp>
        <p:nvCxnSpPr>
          <p:cNvPr id="15" name="Straight Arrow Connector 14">
            <a:extLst>
              <a:ext uri="{FF2B5EF4-FFF2-40B4-BE49-F238E27FC236}">
                <a16:creationId xmlns:a16="http://schemas.microsoft.com/office/drawing/2014/main" id="{1F302450-A388-FAB1-1E67-09A83A74CE0C}"/>
              </a:ext>
            </a:extLst>
          </p:cNvPr>
          <p:cNvCxnSpPr/>
          <p:nvPr/>
        </p:nvCxnSpPr>
        <p:spPr>
          <a:xfrm>
            <a:off x="6629400" y="2237270"/>
            <a:ext cx="1485900" cy="0"/>
          </a:xfrm>
          <a:prstGeom prst="straightConnector1">
            <a:avLst/>
          </a:prstGeom>
          <a:ln>
            <a:solidFill>
              <a:srgbClr val="FF000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6" name="Google Shape;763;p67">
            <a:extLst>
              <a:ext uri="{FF2B5EF4-FFF2-40B4-BE49-F238E27FC236}">
                <a16:creationId xmlns:a16="http://schemas.microsoft.com/office/drawing/2014/main" id="{4019B0B5-A2A1-0E0D-6658-543B07F95C95}"/>
              </a:ext>
            </a:extLst>
          </p:cNvPr>
          <p:cNvSpPr txBox="1">
            <a:spLocks/>
          </p:cNvSpPr>
          <p:nvPr/>
        </p:nvSpPr>
        <p:spPr>
          <a:xfrm>
            <a:off x="7113438" y="1882874"/>
            <a:ext cx="720891"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200">
                <a:solidFill>
                  <a:schemeClr val="tx1"/>
                </a:solidFill>
                <a:latin typeface="Roboto" panose="02000000000000000000" pitchFamily="2" charset="0"/>
                <a:ea typeface="Roboto" panose="02000000000000000000" pitchFamily="2" charset="0"/>
                <a:cs typeface="Roboto" panose="02000000000000000000" pitchFamily="2" charset="0"/>
              </a:rPr>
              <a:t>RUL</a:t>
            </a:r>
          </a:p>
        </p:txBody>
      </p:sp>
    </p:spTree>
    <p:extLst>
      <p:ext uri="{BB962C8B-B14F-4D97-AF65-F5344CB8AC3E}">
        <p14:creationId xmlns:p14="http://schemas.microsoft.com/office/powerpoint/2010/main" val="225439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816985" y="1283183"/>
            <a:ext cx="7511176" cy="2112695"/>
          </a:xfrm>
        </p:spPr>
        <p:txBody>
          <a:bodyPr/>
          <a:lstStyle/>
          <a:p>
            <a:pPr marL="0" indent="0" algn="ctr">
              <a:buNone/>
            </a:pPr>
            <a:r>
              <a:rPr lang="el-GR" sz="1600">
                <a:latin typeface="Arial"/>
                <a:cs typeface="Arial"/>
              </a:rPr>
              <a:t>Εσωτερική Σύνθετη Αντίσταση της Μπαταρίας</a:t>
            </a:r>
            <a:endParaRPr lang="el-GR" sz="1600">
              <a:solidFill>
                <a:srgbClr val="000000"/>
              </a:solidFill>
              <a:latin typeface="Arial"/>
              <a:cs typeface="Arial"/>
            </a:endParaRPr>
          </a:p>
          <a:p>
            <a:pPr marL="0" indent="0" algn="ctr">
              <a:buNone/>
            </a:pPr>
            <a:r>
              <a:rPr lang="el-GR" sz="1600">
                <a:latin typeface="Arial"/>
                <a:cs typeface="Arial"/>
              </a:rPr>
              <a:t>(</a:t>
            </a:r>
            <a:r>
              <a:rPr lang="el-GR" sz="1600" err="1">
                <a:latin typeface="Arial"/>
                <a:cs typeface="Arial"/>
              </a:rPr>
              <a:t>Battery</a:t>
            </a:r>
            <a:r>
              <a:rPr lang="el-GR" sz="1600">
                <a:latin typeface="Arial"/>
                <a:cs typeface="Arial"/>
              </a:rPr>
              <a:t> Internal </a:t>
            </a:r>
            <a:r>
              <a:rPr lang="el-GR" sz="1600" err="1">
                <a:latin typeface="Arial"/>
                <a:cs typeface="Arial"/>
              </a:rPr>
              <a:t>Impedance</a:t>
            </a:r>
            <a:r>
              <a:rPr lang="el-GR" sz="1600">
                <a:latin typeface="Arial"/>
                <a:cs typeface="Arial"/>
              </a:rPr>
              <a:t>)</a:t>
            </a:r>
            <a:endParaRPr lang="en-US" sz="1600">
              <a:solidFill>
                <a:srgbClr val="000000"/>
              </a:solidFill>
              <a:latin typeface="Arial"/>
              <a:cs typeface="Arial"/>
            </a:endParaRPr>
          </a:p>
          <a:p>
            <a:pPr marL="152400" indent="0">
              <a:buNone/>
            </a:pPr>
            <a:endParaRPr lang="el-GR" sz="1100">
              <a:latin typeface="Arial"/>
              <a:cs typeface="Arial"/>
            </a:endParaRPr>
          </a:p>
          <a:p>
            <a:pPr marL="152400" indent="0">
              <a:buNone/>
            </a:pPr>
            <a:endParaRPr lang="el-GR" sz="1100">
              <a:latin typeface="Arial"/>
              <a:cs typeface="Arial"/>
            </a:endParaRPr>
          </a:p>
          <a:p>
            <a:pPr marL="323850" indent="-171450"/>
            <a:r>
              <a:rPr lang="el-GR" sz="1100">
                <a:latin typeface="Arial"/>
                <a:cs typeface="Arial"/>
              </a:rPr>
              <a:t>Η RUL της μπαταρίας μειώνεται όσο αυξάνεται η εσωτερική της αντίσταση.</a:t>
            </a:r>
            <a:endParaRPr lang="el-GR">
              <a:latin typeface="Arial"/>
              <a:cs typeface="Arial"/>
            </a:endParaRPr>
          </a:p>
          <a:p>
            <a:pPr marL="152400" indent="0">
              <a:buNone/>
            </a:pPr>
            <a:endParaRPr lang="el-GR" sz="1100">
              <a:latin typeface="Arial"/>
              <a:cs typeface="Arial"/>
            </a:endParaRPr>
          </a:p>
          <a:p>
            <a:pPr marL="323850" indent="-171450"/>
            <a:r>
              <a:rPr lang="el-GR" sz="1100">
                <a:latin typeface="Arial"/>
                <a:cs typeface="Arial"/>
              </a:rPr>
              <a:t>Η μπαταρία πρέπει να αντικατασταθεί όταν η </a:t>
            </a:r>
            <a:r>
              <a:rPr lang="el-GR" sz="1100">
                <a:solidFill>
                  <a:srgbClr val="E9E2C9"/>
                </a:solidFill>
                <a:latin typeface="Arial"/>
                <a:cs typeface="Arial"/>
              </a:rPr>
              <a:t>εσωτερική της αντίσταση διπλασιαστεί.</a:t>
            </a:r>
            <a:endParaRPr lang="el-GR"/>
          </a:p>
          <a:p>
            <a:pPr marL="152400" indent="0">
              <a:buNone/>
            </a:pPr>
            <a:endParaRPr lang="en-US" sz="110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p:txBody>
          <a:bodyPr/>
          <a:lstStyle/>
          <a:p>
            <a:r>
              <a:rPr lang="el-GR"/>
              <a:t>Μετρικές για SOH και RUL (1/3)</a:t>
            </a:r>
          </a:p>
        </p:txBody>
      </p:sp>
    </p:spTree>
    <p:extLst>
      <p:ext uri="{BB962C8B-B14F-4D97-AF65-F5344CB8AC3E}">
        <p14:creationId xmlns:p14="http://schemas.microsoft.com/office/powerpoint/2010/main" val="276476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901938" y="1607548"/>
            <a:ext cx="3889102" cy="2112695"/>
          </a:xfrm>
        </p:spPr>
        <p:txBody>
          <a:bodyPr/>
          <a:lstStyle/>
          <a:p>
            <a:pPr algn="ctr">
              <a:buNone/>
            </a:pPr>
            <a:r>
              <a:rPr lang="en-US" sz="1600" err="1">
                <a:latin typeface="Arial"/>
                <a:cs typeface="Arial"/>
              </a:rPr>
              <a:t>Χωρητικότητ</a:t>
            </a:r>
            <a:r>
              <a:rPr lang="en-US" sz="1600">
                <a:latin typeface="Arial"/>
                <a:cs typeface="Arial"/>
              </a:rPr>
              <a:t>α </a:t>
            </a:r>
            <a:r>
              <a:rPr lang="en-US" sz="1600" err="1">
                <a:latin typeface="Arial"/>
                <a:cs typeface="Arial"/>
              </a:rPr>
              <a:t>Ισχύος</a:t>
            </a:r>
            <a:r>
              <a:rPr lang="en-US" sz="1600">
                <a:latin typeface="Arial"/>
                <a:cs typeface="Arial"/>
              </a:rPr>
              <a:t> </a:t>
            </a:r>
            <a:r>
              <a:rPr lang="en-US" sz="1100">
                <a:solidFill>
                  <a:srgbClr val="000000"/>
                </a:solidFill>
                <a:latin typeface="Arial"/>
                <a:cs typeface="Arial"/>
              </a:rPr>
              <a:t> </a:t>
            </a:r>
            <a:endParaRPr lang="el-GR" sz="1100">
              <a:solidFill>
                <a:srgbClr val="000000"/>
              </a:solidFill>
              <a:latin typeface="Arial"/>
              <a:cs typeface="Arial"/>
            </a:endParaRPr>
          </a:p>
          <a:p>
            <a:pPr algn="ctr">
              <a:buNone/>
            </a:pPr>
            <a:r>
              <a:rPr lang="en-US" sz="1600">
                <a:latin typeface="Arial"/>
                <a:cs typeface="Arial"/>
              </a:rPr>
              <a:t>(Power Capacity) </a:t>
            </a:r>
            <a:endParaRPr lang="el-GR" sz="1600">
              <a:solidFill>
                <a:srgbClr val="000000"/>
              </a:solidFill>
              <a:latin typeface="Arial"/>
              <a:cs typeface="Arial"/>
            </a:endParaRPr>
          </a:p>
          <a:p>
            <a:pPr algn="ctr">
              <a:buNone/>
            </a:pPr>
            <a:endParaRPr lang="en-US" sz="1600">
              <a:solidFill>
                <a:srgbClr val="E9E2C9"/>
              </a:solidFill>
              <a:latin typeface="Arial"/>
              <a:cs typeface="Arial"/>
            </a:endParaRPr>
          </a:p>
          <a:p>
            <a:pPr marL="323850" indent="-171450"/>
            <a:r>
              <a:rPr lang="en-US" sz="1100">
                <a:solidFill>
                  <a:srgbClr val="E9E2C9"/>
                </a:solidFill>
                <a:latin typeface="Arial"/>
                <a:cs typeface="Arial"/>
              </a:rPr>
              <a:t>Κα</a:t>
            </a:r>
            <a:r>
              <a:rPr lang="en-US" sz="1100" err="1">
                <a:solidFill>
                  <a:srgbClr val="E9E2C9"/>
                </a:solidFill>
                <a:latin typeface="Arial"/>
                <a:cs typeface="Arial"/>
              </a:rPr>
              <a:t>θορίζει</a:t>
            </a:r>
            <a:r>
              <a:rPr lang="en-US" sz="1100">
                <a:solidFill>
                  <a:srgbClr val="E9E2C9"/>
                </a:solidFill>
                <a:latin typeface="Arial"/>
                <a:cs typeface="Arial"/>
              </a:rPr>
              <a:t> </a:t>
            </a:r>
            <a:r>
              <a:rPr lang="en-US" sz="1100" err="1">
                <a:solidFill>
                  <a:srgbClr val="E9E2C9"/>
                </a:solidFill>
                <a:latin typeface="Arial"/>
                <a:cs typeface="Arial"/>
              </a:rPr>
              <a:t>τη</a:t>
            </a:r>
            <a:r>
              <a:rPr lang="en-US" sz="1100">
                <a:solidFill>
                  <a:srgbClr val="E9E2C9"/>
                </a:solidFill>
                <a:latin typeface="Arial"/>
                <a:cs typeface="Arial"/>
              </a:rPr>
              <a:t> π</a:t>
            </a:r>
            <a:r>
              <a:rPr lang="en-US" sz="1100" err="1">
                <a:solidFill>
                  <a:srgbClr val="E9E2C9"/>
                </a:solidFill>
                <a:latin typeface="Arial"/>
                <a:cs typeface="Arial"/>
              </a:rPr>
              <a:t>οσότητ</a:t>
            </a:r>
            <a:r>
              <a:rPr lang="en-US" sz="1100">
                <a:solidFill>
                  <a:srgbClr val="E9E2C9"/>
                </a:solidFill>
                <a:latin typeface="Arial"/>
                <a:cs typeface="Arial"/>
              </a:rPr>
              <a:t>α </a:t>
            </a:r>
            <a:r>
              <a:rPr lang="en-US" sz="1100" err="1">
                <a:solidFill>
                  <a:srgbClr val="E9E2C9"/>
                </a:solidFill>
                <a:latin typeface="Arial"/>
                <a:cs typeface="Arial"/>
              </a:rPr>
              <a:t>του</a:t>
            </a:r>
            <a:r>
              <a:rPr lang="en-US" sz="1100">
                <a:solidFill>
                  <a:srgbClr val="E9E2C9"/>
                </a:solidFill>
                <a:latin typeface="Arial"/>
                <a:cs typeface="Arial"/>
              </a:rPr>
              <a:t> </a:t>
            </a:r>
            <a:r>
              <a:rPr lang="en-US" sz="1100" err="1">
                <a:solidFill>
                  <a:srgbClr val="E9E2C9"/>
                </a:solidFill>
                <a:latin typeface="Arial"/>
                <a:cs typeface="Arial"/>
              </a:rPr>
              <a:t>ηλεκτρικού</a:t>
            </a:r>
            <a:r>
              <a:rPr lang="en-US" sz="1100">
                <a:solidFill>
                  <a:srgbClr val="E9E2C9"/>
                </a:solidFill>
                <a:latin typeface="Arial"/>
                <a:cs typeface="Arial"/>
              </a:rPr>
              <a:t> </a:t>
            </a:r>
            <a:r>
              <a:rPr lang="en-US" sz="1100" err="1">
                <a:solidFill>
                  <a:srgbClr val="E9E2C9"/>
                </a:solidFill>
                <a:latin typeface="Arial"/>
                <a:cs typeface="Arial"/>
              </a:rPr>
              <a:t>φορτίου</a:t>
            </a:r>
            <a:r>
              <a:rPr lang="en-US" sz="1100">
                <a:solidFill>
                  <a:srgbClr val="E9E2C9"/>
                </a:solidFill>
                <a:latin typeface="Arial"/>
                <a:cs typeface="Arial"/>
              </a:rPr>
              <a:t> π</a:t>
            </a:r>
            <a:r>
              <a:rPr lang="en-US" sz="1100" err="1">
                <a:solidFill>
                  <a:srgbClr val="E9E2C9"/>
                </a:solidFill>
                <a:latin typeface="Arial"/>
                <a:cs typeface="Arial"/>
              </a:rPr>
              <a:t>ου</a:t>
            </a:r>
            <a:r>
              <a:rPr lang="en-US" sz="1100">
                <a:solidFill>
                  <a:srgbClr val="E9E2C9"/>
                </a:solidFill>
                <a:latin typeface="Arial"/>
                <a:cs typeface="Arial"/>
              </a:rPr>
              <a:t> μπ</a:t>
            </a:r>
            <a:r>
              <a:rPr lang="en-US" sz="1100" err="1">
                <a:solidFill>
                  <a:srgbClr val="E9E2C9"/>
                </a:solidFill>
                <a:latin typeface="Arial"/>
                <a:cs typeface="Arial"/>
              </a:rPr>
              <a:t>ορεί</a:t>
            </a:r>
            <a:r>
              <a:rPr lang="en-US" sz="1100">
                <a:solidFill>
                  <a:srgbClr val="E9E2C9"/>
                </a:solidFill>
                <a:latin typeface="Arial"/>
                <a:cs typeface="Arial"/>
              </a:rPr>
              <a:t> να απ</a:t>
            </a:r>
            <a:r>
              <a:rPr lang="en-US" sz="1100" err="1">
                <a:solidFill>
                  <a:srgbClr val="E9E2C9"/>
                </a:solidFill>
                <a:latin typeface="Arial"/>
                <a:cs typeface="Arial"/>
              </a:rPr>
              <a:t>οθηκευτεί</a:t>
            </a:r>
            <a:r>
              <a:rPr lang="en-US" sz="1100">
                <a:solidFill>
                  <a:srgbClr val="E9E2C9"/>
                </a:solidFill>
                <a:latin typeface="Arial"/>
                <a:cs typeface="Arial"/>
              </a:rPr>
              <a:t> </a:t>
            </a:r>
            <a:r>
              <a:rPr lang="en-US" sz="1100" err="1">
                <a:solidFill>
                  <a:srgbClr val="E9E2C9"/>
                </a:solidFill>
                <a:latin typeface="Arial"/>
                <a:cs typeface="Arial"/>
              </a:rPr>
              <a:t>μέσ</a:t>
            </a:r>
            <a:r>
              <a:rPr lang="en-US" sz="1100">
                <a:solidFill>
                  <a:srgbClr val="E9E2C9"/>
                </a:solidFill>
                <a:latin typeface="Arial"/>
                <a:cs typeface="Arial"/>
              </a:rPr>
              <a:t>α </a:t>
            </a:r>
            <a:r>
              <a:rPr lang="en-US" sz="1100" err="1">
                <a:solidFill>
                  <a:srgbClr val="E9E2C9"/>
                </a:solidFill>
                <a:latin typeface="Arial"/>
                <a:cs typeface="Arial"/>
              </a:rPr>
              <a:t>στη</a:t>
            </a:r>
            <a:r>
              <a:rPr lang="en-US" sz="1100">
                <a:solidFill>
                  <a:srgbClr val="E9E2C9"/>
                </a:solidFill>
                <a:latin typeface="Arial"/>
                <a:cs typeface="Arial"/>
              </a:rPr>
              <a:t> μπατα</a:t>
            </a:r>
            <a:r>
              <a:rPr lang="en-US" sz="1100" err="1">
                <a:solidFill>
                  <a:srgbClr val="E9E2C9"/>
                </a:solidFill>
                <a:latin typeface="Arial"/>
                <a:cs typeface="Arial"/>
              </a:rPr>
              <a:t>ρί</a:t>
            </a:r>
            <a:r>
              <a:rPr lang="en-US" sz="1100">
                <a:solidFill>
                  <a:srgbClr val="E9E2C9"/>
                </a:solidFill>
                <a:latin typeface="Arial"/>
                <a:cs typeface="Arial"/>
              </a:rPr>
              <a:t>α.</a:t>
            </a:r>
            <a:endParaRPr lang="el-GR" sz="1100">
              <a:solidFill>
                <a:srgbClr val="E9E2C9"/>
              </a:solidFill>
              <a:latin typeface="Arial"/>
              <a:cs typeface="Arial"/>
            </a:endParaRPr>
          </a:p>
          <a:p>
            <a:pPr marL="152400" indent="0">
              <a:buNone/>
            </a:pPr>
            <a:endParaRPr lang="en-US" sz="1100">
              <a:solidFill>
                <a:srgbClr val="E9E2C9"/>
              </a:solidFill>
              <a:latin typeface="Arial"/>
              <a:cs typeface="Arial"/>
            </a:endParaRPr>
          </a:p>
          <a:p>
            <a:pPr marL="323850" indent="-171450"/>
            <a:r>
              <a:rPr lang="en-US" sz="1100" err="1">
                <a:solidFill>
                  <a:srgbClr val="E9E2C9"/>
                </a:solidFill>
                <a:latin typeface="Arial"/>
                <a:cs typeface="Arial"/>
              </a:rPr>
              <a:t>Ισούτ</a:t>
            </a:r>
            <a:r>
              <a:rPr lang="en-US" sz="1100">
                <a:solidFill>
                  <a:srgbClr val="E9E2C9"/>
                </a:solidFill>
                <a:latin typeface="Arial"/>
                <a:cs typeface="Arial"/>
              </a:rPr>
              <a:t>αι </a:t>
            </a:r>
            <a:r>
              <a:rPr lang="en-US" sz="1100" err="1">
                <a:solidFill>
                  <a:srgbClr val="E9E2C9"/>
                </a:solidFill>
                <a:latin typeface="Arial"/>
                <a:cs typeface="Arial"/>
              </a:rPr>
              <a:t>με</a:t>
            </a:r>
            <a:r>
              <a:rPr lang="en-US" sz="1100">
                <a:solidFill>
                  <a:srgbClr val="E9E2C9"/>
                </a:solidFill>
                <a:latin typeface="Arial"/>
                <a:cs typeface="Arial"/>
              </a:rPr>
              <a:t> </a:t>
            </a:r>
            <a:r>
              <a:rPr lang="en-US" sz="1100" err="1">
                <a:solidFill>
                  <a:srgbClr val="E9E2C9"/>
                </a:solidFill>
                <a:latin typeface="Arial"/>
                <a:cs typeface="Arial"/>
              </a:rPr>
              <a:t>την</a:t>
            </a:r>
            <a:r>
              <a:rPr lang="en-US" sz="1100">
                <a:solidFill>
                  <a:srgbClr val="E9E2C9"/>
                </a:solidFill>
                <a:latin typeface="Arial"/>
                <a:cs typeface="Arial"/>
              </a:rPr>
              <a:t> </a:t>
            </a:r>
            <a:r>
              <a:rPr lang="en-US" sz="1100" err="1">
                <a:solidFill>
                  <a:srgbClr val="E9E2C9"/>
                </a:solidFill>
                <a:latin typeface="Arial"/>
                <a:cs typeface="Arial"/>
              </a:rPr>
              <a:t>ολοκλήρωση</a:t>
            </a:r>
            <a:r>
              <a:rPr lang="en-US" sz="1100">
                <a:solidFill>
                  <a:srgbClr val="E9E2C9"/>
                </a:solidFill>
                <a:latin typeface="Arial"/>
                <a:cs typeface="Arial"/>
              </a:rPr>
              <a:t> </a:t>
            </a:r>
            <a:r>
              <a:rPr lang="en-US" sz="1100" err="1">
                <a:solidFill>
                  <a:srgbClr val="E9E2C9"/>
                </a:solidFill>
                <a:latin typeface="Arial"/>
                <a:cs typeface="Arial"/>
              </a:rPr>
              <a:t>του</a:t>
            </a:r>
            <a:r>
              <a:rPr lang="en-US" sz="1100">
                <a:solidFill>
                  <a:srgbClr val="E9E2C9"/>
                </a:solidFill>
                <a:latin typeface="Arial"/>
                <a:cs typeface="Arial"/>
              </a:rPr>
              <a:t> </a:t>
            </a:r>
            <a:r>
              <a:rPr lang="en-US" sz="1100" err="1">
                <a:solidFill>
                  <a:srgbClr val="E9E2C9"/>
                </a:solidFill>
                <a:latin typeface="Arial"/>
                <a:cs typeface="Arial"/>
              </a:rPr>
              <a:t>ρεύμ</a:t>
            </a:r>
            <a:r>
              <a:rPr lang="en-US" sz="1100">
                <a:solidFill>
                  <a:srgbClr val="E9E2C9"/>
                </a:solidFill>
                <a:latin typeface="Arial"/>
                <a:cs typeface="Arial"/>
              </a:rPr>
              <a:t>α</a:t>
            </a:r>
            <a:r>
              <a:rPr lang="en-US" sz="1100" err="1">
                <a:solidFill>
                  <a:srgbClr val="E9E2C9"/>
                </a:solidFill>
                <a:latin typeface="Arial"/>
                <a:cs typeface="Arial"/>
              </a:rPr>
              <a:t>τος</a:t>
            </a:r>
            <a:r>
              <a:rPr lang="en-US" sz="1100">
                <a:solidFill>
                  <a:srgbClr val="E9E2C9"/>
                </a:solidFill>
                <a:latin typeface="Arial"/>
                <a:cs typeface="Arial"/>
              </a:rPr>
              <a:t>  </a:t>
            </a:r>
            <a:r>
              <a:rPr lang="en-US" sz="1100" err="1">
                <a:solidFill>
                  <a:srgbClr val="E9E2C9"/>
                </a:solidFill>
                <a:latin typeface="Arial"/>
                <a:cs typeface="Arial"/>
              </a:rPr>
              <a:t>φόρτισης</a:t>
            </a:r>
            <a:r>
              <a:rPr lang="en-US" sz="1100">
                <a:solidFill>
                  <a:srgbClr val="E9E2C9"/>
                </a:solidFill>
                <a:latin typeface="Arial"/>
                <a:cs typeface="Arial"/>
              </a:rPr>
              <a:t>. </a:t>
            </a:r>
          </a:p>
          <a:p>
            <a:pPr marL="152400" indent="0">
              <a:buNone/>
            </a:pPr>
            <a:endParaRPr lang="en-US" sz="1100">
              <a:solidFill>
                <a:srgbClr val="000000"/>
              </a:solidFill>
              <a:latin typeface="Arial"/>
              <a:cs typeface="Arial"/>
            </a:endParaRPr>
          </a:p>
          <a:p>
            <a:pPr marL="152400" indent="0" algn="just">
              <a:buNone/>
            </a:pPr>
            <a:endParaRPr lang="en-US" sz="1100">
              <a:solidFill>
                <a:srgbClr val="E9E2C9"/>
              </a:solidFill>
              <a:latin typeface="Arial"/>
              <a:cs typeface="Arial"/>
            </a:endParaRPr>
          </a:p>
          <a:p>
            <a:pPr marL="152400" indent="0">
              <a:buNone/>
            </a:pPr>
            <a:endParaRPr lang="en-US" sz="110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p:txBody>
          <a:bodyPr/>
          <a:lstStyle/>
          <a:p>
            <a:r>
              <a:rPr lang="el-GR"/>
              <a:t>Μετρικές για SOH και RUL (2/3)</a:t>
            </a:r>
          </a:p>
        </p:txBody>
      </p:sp>
      <p:pic>
        <p:nvPicPr>
          <p:cNvPr id="5" name="Εικόνα 4" descr="Εικόνα που περιέχει γραμματοσειρά, γραφικός χαρακτήρας, λευκό, τυπογραφία&#10;&#10;Περιγραφή που δημιουργήθηκε αυτόματα">
            <a:extLst>
              <a:ext uri="{FF2B5EF4-FFF2-40B4-BE49-F238E27FC236}">
                <a16:creationId xmlns:a16="http://schemas.microsoft.com/office/drawing/2014/main" id="{CAB94219-317E-E6DB-C31C-6FB6AF5A22FF}"/>
              </a:ext>
            </a:extLst>
          </p:cNvPr>
          <p:cNvPicPr>
            <a:picLocks noChangeAspect="1"/>
          </p:cNvPicPr>
          <p:nvPr/>
        </p:nvPicPr>
        <p:blipFill>
          <a:blip r:embed="rId2"/>
          <a:stretch>
            <a:fillRect/>
          </a:stretch>
        </p:blipFill>
        <p:spPr>
          <a:xfrm>
            <a:off x="5361355" y="1905698"/>
            <a:ext cx="2773018" cy="875886"/>
          </a:xfrm>
          <a:prstGeom prst="rect">
            <a:avLst/>
          </a:prstGeom>
        </p:spPr>
      </p:pic>
      <p:sp>
        <p:nvSpPr>
          <p:cNvPr id="6" name="TextBox 5">
            <a:extLst>
              <a:ext uri="{FF2B5EF4-FFF2-40B4-BE49-F238E27FC236}">
                <a16:creationId xmlns:a16="http://schemas.microsoft.com/office/drawing/2014/main" id="{64EE89A2-B151-17D5-E23B-F0674FD25E77}"/>
              </a:ext>
            </a:extLst>
          </p:cNvPr>
          <p:cNvSpPr txBox="1"/>
          <p:nvPr/>
        </p:nvSpPr>
        <p:spPr>
          <a:xfrm>
            <a:off x="5370555" y="307683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200" b="1" err="1">
                <a:solidFill>
                  <a:schemeClr val="accent3"/>
                </a:solidFill>
              </a:rPr>
              <a:t>Cbat</a:t>
            </a:r>
            <a:r>
              <a:rPr lang="el-GR" sz="1100">
                <a:solidFill>
                  <a:schemeClr val="accent3"/>
                </a:solidFill>
              </a:rPr>
              <a:t> : χωρητικότητα ισχύος</a:t>
            </a:r>
          </a:p>
          <a:p>
            <a:r>
              <a:rPr lang="el-GR" sz="1200" b="1">
                <a:solidFill>
                  <a:schemeClr val="accent3"/>
                </a:solidFill>
              </a:rPr>
              <a:t>i </a:t>
            </a:r>
            <a:r>
              <a:rPr lang="el-GR" sz="1100">
                <a:solidFill>
                  <a:schemeClr val="accent3"/>
                </a:solidFill>
              </a:rPr>
              <a:t>: το ρεύμα φόρτισης</a:t>
            </a:r>
          </a:p>
          <a:p>
            <a:r>
              <a:rPr lang="el-GR" sz="1200" b="1">
                <a:solidFill>
                  <a:schemeClr val="accent3"/>
                </a:solidFill>
              </a:rPr>
              <a:t>t</a:t>
            </a:r>
            <a:r>
              <a:rPr lang="el-GR" sz="1100">
                <a:solidFill>
                  <a:schemeClr val="accent3"/>
                </a:solidFill>
              </a:rPr>
              <a:t> :  χρόνος για πλήρη φόρτιση μπαταρίας​</a:t>
            </a:r>
          </a:p>
        </p:txBody>
      </p:sp>
    </p:spTree>
    <p:extLst>
      <p:ext uri="{BB962C8B-B14F-4D97-AF65-F5344CB8AC3E}">
        <p14:creationId xmlns:p14="http://schemas.microsoft.com/office/powerpoint/2010/main" val="69518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816985" y="1375859"/>
            <a:ext cx="7511176" cy="1741992"/>
          </a:xfrm>
        </p:spPr>
        <p:txBody>
          <a:bodyPr/>
          <a:lstStyle/>
          <a:p>
            <a:pPr marL="0" indent="0" algn="ctr">
              <a:buNone/>
            </a:pPr>
            <a:r>
              <a:rPr lang="el-GR" sz="1600">
                <a:latin typeface="Arial"/>
                <a:cs typeface="Arial"/>
              </a:rPr>
              <a:t>Τάση Ανοιχτού Κυκλώματος</a:t>
            </a:r>
            <a:endParaRPr lang="el-GR" sz="1600">
              <a:solidFill>
                <a:srgbClr val="000000"/>
              </a:solidFill>
              <a:latin typeface="Arial"/>
              <a:cs typeface="Arial"/>
            </a:endParaRPr>
          </a:p>
          <a:p>
            <a:pPr marL="0" indent="0" algn="ctr">
              <a:buNone/>
            </a:pPr>
            <a:r>
              <a:rPr lang="el-GR" sz="1600">
                <a:latin typeface="Arial"/>
                <a:cs typeface="Arial"/>
              </a:rPr>
              <a:t>(</a:t>
            </a:r>
            <a:r>
              <a:rPr lang="el-GR" sz="1600" err="1">
                <a:latin typeface="Arial"/>
                <a:cs typeface="Arial"/>
              </a:rPr>
              <a:t>Voc</a:t>
            </a:r>
            <a:r>
              <a:rPr lang="el-GR" sz="1600">
                <a:latin typeface="Arial"/>
                <a:cs typeface="Arial"/>
              </a:rPr>
              <a:t> = </a:t>
            </a:r>
            <a:r>
              <a:rPr lang="el-GR" sz="1600" err="1">
                <a:latin typeface="Arial"/>
                <a:cs typeface="Arial"/>
              </a:rPr>
              <a:t>Voltage</a:t>
            </a:r>
            <a:r>
              <a:rPr lang="el-GR" sz="1600">
                <a:latin typeface="Arial"/>
                <a:cs typeface="Arial"/>
              </a:rPr>
              <a:t> </a:t>
            </a:r>
            <a:r>
              <a:rPr lang="el-GR" sz="1600" err="1">
                <a:latin typeface="Arial"/>
                <a:cs typeface="Arial"/>
              </a:rPr>
              <a:t>Open</a:t>
            </a:r>
            <a:r>
              <a:rPr lang="el-GR" sz="1600">
                <a:latin typeface="Arial"/>
                <a:cs typeface="Arial"/>
              </a:rPr>
              <a:t> </a:t>
            </a:r>
            <a:r>
              <a:rPr lang="el-GR" sz="1600" err="1">
                <a:latin typeface="Arial"/>
                <a:cs typeface="Arial"/>
              </a:rPr>
              <a:t>Circuit</a:t>
            </a:r>
            <a:r>
              <a:rPr lang="el-GR" sz="1600">
                <a:latin typeface="Arial"/>
                <a:cs typeface="Arial"/>
              </a:rPr>
              <a:t>)</a:t>
            </a:r>
            <a:endParaRPr lang="en-US"/>
          </a:p>
          <a:p>
            <a:pPr marL="152400" indent="0">
              <a:buNone/>
            </a:pPr>
            <a:endParaRPr lang="el-GR" sz="1100">
              <a:latin typeface="Arial"/>
              <a:cs typeface="Arial"/>
            </a:endParaRPr>
          </a:p>
          <a:p>
            <a:pPr marL="152400" indent="0">
              <a:buNone/>
            </a:pPr>
            <a:endParaRPr lang="el-GR" sz="1100">
              <a:latin typeface="Arial"/>
              <a:cs typeface="Arial"/>
            </a:endParaRPr>
          </a:p>
          <a:p>
            <a:pPr marL="323850" indent="-171450"/>
            <a:r>
              <a:rPr lang="el-GR" sz="1100">
                <a:latin typeface="Arial"/>
                <a:cs typeface="Arial"/>
              </a:rPr>
              <a:t>Είναι η τάση της μπαταρίας όταν δεν τροφοδοτεί κάποιο φορτίο.</a:t>
            </a:r>
            <a:endParaRPr lang="el-GR">
              <a:latin typeface="Arial"/>
              <a:cs typeface="Arial"/>
            </a:endParaRPr>
          </a:p>
          <a:p>
            <a:pPr marL="152400" indent="0">
              <a:buNone/>
            </a:pPr>
            <a:endParaRPr lang="el-GR" sz="1100">
              <a:latin typeface="Arial"/>
              <a:cs typeface="Arial"/>
            </a:endParaRPr>
          </a:p>
          <a:p>
            <a:pPr marL="323850" indent="-171450"/>
            <a:endParaRPr lang="el-GR" sz="1100">
              <a:latin typeface="Arial"/>
              <a:cs typeface="Arial"/>
            </a:endParaRPr>
          </a:p>
          <a:p>
            <a:pPr marL="0" indent="0">
              <a:buNone/>
            </a:pPr>
            <a:endParaRPr lang="en-US" sz="110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p:txBody>
          <a:bodyPr/>
          <a:lstStyle/>
          <a:p>
            <a:r>
              <a:rPr lang="el-GR"/>
              <a:t>Μετρικές για SOH και RUL (3/3) </a:t>
            </a:r>
          </a:p>
        </p:txBody>
      </p:sp>
    </p:spTree>
    <p:extLst>
      <p:ext uri="{BB962C8B-B14F-4D97-AF65-F5344CB8AC3E}">
        <p14:creationId xmlns:p14="http://schemas.microsoft.com/office/powerpoint/2010/main" val="399226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78DE7642-AED3-8E2A-3D9C-E385046AB6DC}"/>
            </a:ext>
          </a:extLst>
        </p:cNvPr>
        <p:cNvGrpSpPr/>
        <p:nvPr/>
      </p:nvGrpSpPr>
      <p:grpSpPr>
        <a:xfrm>
          <a:off x="0" y="0"/>
          <a:ext cx="0" cy="0"/>
          <a:chOff x="0" y="0"/>
          <a:chExt cx="0" cy="0"/>
        </a:xfrm>
      </p:grpSpPr>
      <p:sp>
        <p:nvSpPr>
          <p:cNvPr id="762" name="Google Shape;762;p67">
            <a:extLst>
              <a:ext uri="{FF2B5EF4-FFF2-40B4-BE49-F238E27FC236}">
                <a16:creationId xmlns:a16="http://schemas.microsoft.com/office/drawing/2014/main" id="{35D0F308-EDEC-F696-ACD3-37DCCABCBB98}"/>
              </a:ext>
            </a:extLst>
          </p:cNvPr>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Σημασία πρόγνωσης </a:t>
            </a:r>
            <a:r>
              <a:rPr lang="en-US"/>
              <a:t>SOH </a:t>
            </a:r>
            <a:r>
              <a:rPr lang="el-GR"/>
              <a:t>και </a:t>
            </a:r>
            <a:r>
              <a:rPr lang="en-US"/>
              <a:t>RUL</a:t>
            </a:r>
            <a:endParaRPr/>
          </a:p>
        </p:txBody>
      </p:sp>
      <p:sp>
        <p:nvSpPr>
          <p:cNvPr id="763" name="Google Shape;763;p67">
            <a:extLst>
              <a:ext uri="{FF2B5EF4-FFF2-40B4-BE49-F238E27FC236}">
                <a16:creationId xmlns:a16="http://schemas.microsoft.com/office/drawing/2014/main" id="{C92B4A93-2402-9409-D622-87E08F3C6574}"/>
              </a:ext>
            </a:extLst>
          </p:cNvPr>
          <p:cNvSpPr txBox="1">
            <a:spLocks noGrp="1"/>
          </p:cNvSpPr>
          <p:nvPr>
            <p:ph type="body" idx="1"/>
          </p:nvPr>
        </p:nvSpPr>
        <p:spPr>
          <a:xfrm>
            <a:off x="1427099" y="1221399"/>
            <a:ext cx="3329255" cy="3400435"/>
          </a:xfrm>
          <a:prstGeom prst="rect">
            <a:avLst/>
          </a:prstGeom>
        </p:spPr>
        <p:txBody>
          <a:bodyPr spcFirstLastPara="1" wrap="square" lIns="91425" tIns="91425" rIns="91425" bIns="91425" anchor="ctr" anchorCtr="0">
            <a:noAutofit/>
          </a:bodyPr>
          <a:lstStyle/>
          <a:p>
            <a:pPr marL="0" indent="0">
              <a:buNone/>
            </a:pPr>
            <a:r>
              <a:rPr lang="el-GR" sz="1200">
                <a:latin typeface="Roboto" panose="02000000000000000000" pitchFamily="2" charset="0"/>
                <a:ea typeface="Roboto" panose="02000000000000000000" pitchFamily="2" charset="0"/>
                <a:cs typeface="Roboto" panose="02000000000000000000" pitchFamily="2" charset="0"/>
              </a:rPr>
              <a:t>Βελτίωση</a:t>
            </a:r>
          </a:p>
          <a:p>
            <a:pPr marL="171450" indent="-171450"/>
            <a:r>
              <a:rPr lang="el-GR" sz="1600">
                <a:latin typeface="Roboto" panose="02000000000000000000" pitchFamily="2" charset="0"/>
                <a:ea typeface="Roboto" panose="02000000000000000000" pitchFamily="2" charset="0"/>
                <a:cs typeface="Roboto" panose="02000000000000000000" pitchFamily="2" charset="0"/>
              </a:rPr>
              <a:t>Ασφάλειας</a:t>
            </a:r>
          </a:p>
          <a:p>
            <a:pPr marL="171450" indent="-171450"/>
            <a:r>
              <a:rPr lang="el-GR" sz="1600">
                <a:latin typeface="Roboto" panose="02000000000000000000" pitchFamily="2" charset="0"/>
                <a:ea typeface="Roboto" panose="02000000000000000000" pitchFamily="2" charset="0"/>
                <a:cs typeface="Roboto" panose="02000000000000000000" pitchFamily="2" charset="0"/>
              </a:rPr>
              <a:t>Αξιοποίησης Ισχύος</a:t>
            </a:r>
          </a:p>
          <a:p>
            <a:pPr marL="171450" indent="-171450"/>
            <a:r>
              <a:rPr lang="el-GR" sz="1600">
                <a:latin typeface="Roboto" panose="02000000000000000000" pitchFamily="2" charset="0"/>
                <a:ea typeface="Roboto" panose="02000000000000000000" pitchFamily="2" charset="0"/>
                <a:cs typeface="Roboto" panose="02000000000000000000" pitchFamily="2" charset="0"/>
              </a:rPr>
              <a:t>Διάρκειας Ζωής</a:t>
            </a:r>
          </a:p>
          <a:p>
            <a:pPr marL="171450" indent="-171450"/>
            <a:endParaRPr lang="el-GR" sz="1600">
              <a:latin typeface="Roboto" panose="02000000000000000000" pitchFamily="2" charset="0"/>
              <a:ea typeface="Roboto" panose="02000000000000000000" pitchFamily="2" charset="0"/>
              <a:cs typeface="Roboto" panose="02000000000000000000" pitchFamily="2" charset="0"/>
            </a:endParaRPr>
          </a:p>
          <a:p>
            <a:pPr marL="0" indent="0">
              <a:buNone/>
            </a:pPr>
            <a:r>
              <a:rPr lang="el-GR" sz="1600">
                <a:latin typeface="Roboto" panose="02000000000000000000" pitchFamily="2" charset="0"/>
                <a:ea typeface="Roboto" panose="02000000000000000000" pitchFamily="2" charset="0"/>
                <a:cs typeface="Roboto" panose="02000000000000000000" pitchFamily="2" charset="0"/>
              </a:rPr>
              <a:t>Αποφεύγω την κακή χρήση της μπαταρίας</a:t>
            </a:r>
            <a:endParaRPr sz="1600">
              <a:latin typeface="Roboto" panose="02000000000000000000" pitchFamily="2" charset="0"/>
              <a:ea typeface="Roboto" panose="02000000000000000000" pitchFamily="2" charset="0"/>
              <a:cs typeface="Roboto" panose="02000000000000000000" pitchFamily="2" charset="0"/>
            </a:endParaRPr>
          </a:p>
        </p:txBody>
      </p:sp>
      <p:sp>
        <p:nvSpPr>
          <p:cNvPr id="5" name="Google Shape;763;p67">
            <a:extLst>
              <a:ext uri="{FF2B5EF4-FFF2-40B4-BE49-F238E27FC236}">
                <a16:creationId xmlns:a16="http://schemas.microsoft.com/office/drawing/2014/main" id="{7E73CE36-DA31-A54A-8F36-BDD6743DFA34}"/>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pic>
        <p:nvPicPr>
          <p:cNvPr id="6146" name="Picture 2">
            <a:extLst>
              <a:ext uri="{FF2B5EF4-FFF2-40B4-BE49-F238E27FC236}">
                <a16:creationId xmlns:a16="http://schemas.microsoft.com/office/drawing/2014/main" id="{B6B05263-44F8-F0B6-68AA-4251CAAF1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96" y="1741316"/>
            <a:ext cx="3495017" cy="195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535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Πίνακας Περιεχομένων</a:t>
            </a:r>
            <a:endParaRPr/>
          </a:p>
        </p:txBody>
      </p:sp>
      <p:sp>
        <p:nvSpPr>
          <p:cNvPr id="743" name="Google Shape;743;p66"/>
          <p:cNvSpPr txBox="1">
            <a:spLocks noGrp="1"/>
          </p:cNvSpPr>
          <p:nvPr>
            <p:ph type="subTitle" idx="1"/>
          </p:nvPr>
        </p:nvSpPr>
        <p:spPr>
          <a:xfrm>
            <a:off x="652375" y="1807199"/>
            <a:ext cx="2259600" cy="606026"/>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a:t>Εισαγωγή στις μπαταρίες λιθίου</a:t>
            </a:r>
            <a:endParaRPr/>
          </a:p>
        </p:txBody>
      </p:sp>
      <p:sp>
        <p:nvSpPr>
          <p:cNvPr id="744" name="Google Shape;744;p66"/>
          <p:cNvSpPr txBox="1">
            <a:spLocks noGrp="1"/>
          </p:cNvSpPr>
          <p:nvPr>
            <p:ph type="subTitle" idx="2"/>
          </p:nvPr>
        </p:nvSpPr>
        <p:spPr>
          <a:xfrm>
            <a:off x="800752" y="2413225"/>
            <a:ext cx="2028000" cy="48947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l-GR" sz="1200">
                <a:latin typeface="Roboto" panose="02000000000000000000" pitchFamily="2" charset="0"/>
                <a:ea typeface="Roboto" panose="02000000000000000000" pitchFamily="2" charset="0"/>
                <a:cs typeface="Roboto" panose="02000000000000000000" pitchFamily="2" charset="0"/>
              </a:rPr>
              <a:t>Δομή, λειτουργία και εφαρμογές</a:t>
            </a:r>
            <a:endParaRPr sz="1200">
              <a:latin typeface="Roboto" panose="02000000000000000000" pitchFamily="2" charset="0"/>
              <a:ea typeface="Roboto" panose="02000000000000000000" pitchFamily="2" charset="0"/>
              <a:cs typeface="Roboto" panose="02000000000000000000" pitchFamily="2" charset="0"/>
            </a:endParaRPr>
          </a:p>
        </p:txBody>
      </p:sp>
      <p:sp>
        <p:nvSpPr>
          <p:cNvPr id="745" name="Google Shape;745;p66"/>
          <p:cNvSpPr txBox="1">
            <a:spLocks noGrp="1"/>
          </p:cNvSpPr>
          <p:nvPr>
            <p:ph type="title" idx="3"/>
          </p:nvPr>
        </p:nvSpPr>
        <p:spPr>
          <a:xfrm>
            <a:off x="1195975" y="1136050"/>
            <a:ext cx="1172400" cy="559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a:t>
            </a:r>
            <a:endParaRPr/>
          </a:p>
        </p:txBody>
      </p:sp>
      <p:sp>
        <p:nvSpPr>
          <p:cNvPr id="746" name="Google Shape;746;p66"/>
          <p:cNvSpPr txBox="1">
            <a:spLocks noGrp="1"/>
          </p:cNvSpPr>
          <p:nvPr>
            <p:ph type="subTitle" idx="4"/>
          </p:nvPr>
        </p:nvSpPr>
        <p:spPr>
          <a:xfrm>
            <a:off x="3442200" y="1803474"/>
            <a:ext cx="2259600" cy="289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a:t>Ιστορική αναδρομή</a:t>
            </a:r>
            <a:endParaRPr/>
          </a:p>
        </p:txBody>
      </p:sp>
      <p:sp>
        <p:nvSpPr>
          <p:cNvPr id="748" name="Google Shape;748;p66"/>
          <p:cNvSpPr txBox="1">
            <a:spLocks noGrp="1"/>
          </p:cNvSpPr>
          <p:nvPr>
            <p:ph type="title" idx="6"/>
          </p:nvPr>
        </p:nvSpPr>
        <p:spPr>
          <a:xfrm>
            <a:off x="3985800" y="1132325"/>
            <a:ext cx="1172400" cy="559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2.</a:t>
            </a:r>
            <a:endParaRPr/>
          </a:p>
        </p:txBody>
      </p:sp>
      <p:sp>
        <p:nvSpPr>
          <p:cNvPr id="749" name="Google Shape;749;p66"/>
          <p:cNvSpPr txBox="1">
            <a:spLocks noGrp="1"/>
          </p:cNvSpPr>
          <p:nvPr>
            <p:ph type="subTitle" idx="7"/>
          </p:nvPr>
        </p:nvSpPr>
        <p:spPr>
          <a:xfrm>
            <a:off x="6232025" y="1803474"/>
            <a:ext cx="2259600" cy="289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a:t>Εκτίμηση ζωής και υγείας </a:t>
            </a:r>
            <a:endParaRPr/>
          </a:p>
        </p:txBody>
      </p:sp>
      <p:sp>
        <p:nvSpPr>
          <p:cNvPr id="750" name="Google Shape;750;p66"/>
          <p:cNvSpPr txBox="1">
            <a:spLocks noGrp="1"/>
          </p:cNvSpPr>
          <p:nvPr>
            <p:ph type="subTitle" idx="8"/>
          </p:nvPr>
        </p:nvSpPr>
        <p:spPr>
          <a:xfrm>
            <a:off x="6347825" y="2416847"/>
            <a:ext cx="2028000" cy="656100"/>
          </a:xfrm>
          <a:prstGeom prst="rect">
            <a:avLst/>
          </a:prstGeom>
        </p:spPr>
        <p:txBody>
          <a:bodyPr spcFirstLastPara="1" wrap="square" lIns="91425" tIns="0" rIns="91425" bIns="91425" anchor="t" anchorCtr="0">
            <a:noAutofit/>
          </a:bodyPr>
          <a:lstStyle/>
          <a:p>
            <a:pPr marL="0" indent="0">
              <a:buClr>
                <a:schemeClr val="dk1"/>
              </a:buClr>
              <a:buSzPts val="1100"/>
            </a:pPr>
            <a:r>
              <a:rPr lang="el-GR" sz="1200">
                <a:latin typeface="Roboto"/>
                <a:ea typeface="Roboto"/>
                <a:cs typeface="Roboto"/>
              </a:rPr>
              <a:t>Ορισμός παραμέτρων εκτίμησης και μετρικών</a:t>
            </a:r>
            <a:endParaRPr sz="1200">
              <a:latin typeface="Roboto" panose="02000000000000000000" pitchFamily="2" charset="0"/>
              <a:ea typeface="Roboto" panose="02000000000000000000" pitchFamily="2" charset="0"/>
              <a:cs typeface="Roboto" panose="02000000000000000000" pitchFamily="2" charset="0"/>
            </a:endParaRPr>
          </a:p>
        </p:txBody>
      </p:sp>
      <p:sp>
        <p:nvSpPr>
          <p:cNvPr id="751" name="Google Shape;751;p66"/>
          <p:cNvSpPr txBox="1">
            <a:spLocks noGrp="1"/>
          </p:cNvSpPr>
          <p:nvPr>
            <p:ph type="title" idx="9"/>
          </p:nvPr>
        </p:nvSpPr>
        <p:spPr>
          <a:xfrm>
            <a:off x="6775625" y="1132325"/>
            <a:ext cx="1172400" cy="559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3.</a:t>
            </a:r>
            <a:endParaRPr/>
          </a:p>
        </p:txBody>
      </p:sp>
      <p:sp>
        <p:nvSpPr>
          <p:cNvPr id="752" name="Google Shape;752;p66"/>
          <p:cNvSpPr txBox="1">
            <a:spLocks noGrp="1"/>
          </p:cNvSpPr>
          <p:nvPr>
            <p:ph type="subTitle" idx="13"/>
          </p:nvPr>
        </p:nvSpPr>
        <p:spPr>
          <a:xfrm>
            <a:off x="2047300" y="3573850"/>
            <a:ext cx="2259600" cy="22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l-GR"/>
              <a:t>Αιτίες Γήρανσης</a:t>
            </a:r>
            <a:endParaRPr/>
          </a:p>
        </p:txBody>
      </p:sp>
      <p:sp>
        <p:nvSpPr>
          <p:cNvPr id="754" name="Google Shape;754;p66"/>
          <p:cNvSpPr txBox="1">
            <a:spLocks noGrp="1"/>
          </p:cNvSpPr>
          <p:nvPr>
            <p:ph type="title" idx="15"/>
          </p:nvPr>
        </p:nvSpPr>
        <p:spPr>
          <a:xfrm>
            <a:off x="2590900" y="2902700"/>
            <a:ext cx="1172400" cy="559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4.</a:t>
            </a:r>
            <a:endParaRPr/>
          </a:p>
        </p:txBody>
      </p:sp>
      <p:sp>
        <p:nvSpPr>
          <p:cNvPr id="755" name="Google Shape;755;p66"/>
          <p:cNvSpPr txBox="1">
            <a:spLocks noGrp="1"/>
          </p:cNvSpPr>
          <p:nvPr>
            <p:ph type="subTitle" idx="16"/>
          </p:nvPr>
        </p:nvSpPr>
        <p:spPr>
          <a:xfrm>
            <a:off x="4837125" y="3573850"/>
            <a:ext cx="2259600" cy="559500"/>
          </a:xfrm>
          <a:prstGeom prst="rect">
            <a:avLst/>
          </a:prstGeom>
        </p:spPr>
        <p:txBody>
          <a:bodyPr spcFirstLastPara="1" wrap="square" lIns="91425" tIns="0" rIns="91425" bIns="91425" anchor="t" anchorCtr="0">
            <a:noAutofit/>
          </a:bodyPr>
          <a:lstStyle/>
          <a:p>
            <a:pPr marL="0" indent="0"/>
            <a:r>
              <a:rPr lang="el-GR"/>
              <a:t>Κάποιες Μέθοδοι πρόβλεψης ζωής και υγείας</a:t>
            </a:r>
            <a:endParaRPr/>
          </a:p>
        </p:txBody>
      </p:sp>
      <p:sp>
        <p:nvSpPr>
          <p:cNvPr id="756" name="Google Shape;756;p66"/>
          <p:cNvSpPr txBox="1">
            <a:spLocks noGrp="1"/>
          </p:cNvSpPr>
          <p:nvPr>
            <p:ph type="subTitle" idx="17"/>
          </p:nvPr>
        </p:nvSpPr>
        <p:spPr>
          <a:xfrm>
            <a:off x="4952925" y="4407937"/>
            <a:ext cx="2028000" cy="656100"/>
          </a:xfrm>
          <a:prstGeom prst="rect">
            <a:avLst/>
          </a:prstGeom>
        </p:spPr>
        <p:txBody>
          <a:bodyPr spcFirstLastPara="1" wrap="square" lIns="91425" tIns="0" rIns="91425" bIns="91425" anchor="t" anchorCtr="0">
            <a:noAutofit/>
          </a:bodyPr>
          <a:lstStyle/>
          <a:p>
            <a:pPr marL="0" indent="0">
              <a:buClr>
                <a:schemeClr val="dk1"/>
              </a:buClr>
              <a:buSzPts val="1100"/>
            </a:pPr>
            <a:r>
              <a:rPr lang="el-GR" sz="1200">
                <a:latin typeface="Roboto"/>
                <a:ea typeface="Roboto"/>
                <a:cs typeface="Roboto"/>
              </a:rPr>
              <a:t>Περιγραφή και σύγκριση  μεθόδων</a:t>
            </a:r>
            <a:endParaRPr sz="1200">
              <a:latin typeface="Roboto"/>
              <a:ea typeface="Roboto"/>
              <a:cs typeface="Roboto"/>
            </a:endParaRPr>
          </a:p>
        </p:txBody>
      </p:sp>
      <p:sp>
        <p:nvSpPr>
          <p:cNvPr id="757" name="Google Shape;757;p66"/>
          <p:cNvSpPr txBox="1">
            <a:spLocks noGrp="1"/>
          </p:cNvSpPr>
          <p:nvPr>
            <p:ph type="title" idx="18"/>
          </p:nvPr>
        </p:nvSpPr>
        <p:spPr>
          <a:xfrm>
            <a:off x="5380725" y="2902700"/>
            <a:ext cx="1172400" cy="559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5.</a:t>
            </a:r>
            <a:endParaRPr/>
          </a:p>
        </p:txBody>
      </p:sp>
    </p:spTree>
  </p:cSld>
  <p:clrMapOvr>
    <a:masterClrMapping/>
  </p:clrMapOvr>
  <mc:AlternateContent xmlns:mc="http://schemas.openxmlformats.org/markup-compatibility/2006" xmlns:p14="http://schemas.microsoft.com/office/powerpoint/2010/main">
    <mc:Choice Requires="p14">
      <p:transition spd="slow" p14:dur="2000" advTm="484"/>
    </mc:Choice>
    <mc:Fallback xmlns="">
      <p:transition spd="slow" advTm="4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4">
          <a:extLst>
            <a:ext uri="{FF2B5EF4-FFF2-40B4-BE49-F238E27FC236}">
              <a16:creationId xmlns:a16="http://schemas.microsoft.com/office/drawing/2014/main" id="{A1E02F91-AEBF-9136-63AB-059F21AFB6C1}"/>
            </a:ext>
          </a:extLst>
        </p:cNvPr>
        <p:cNvGrpSpPr/>
        <p:nvPr/>
      </p:nvGrpSpPr>
      <p:grpSpPr>
        <a:xfrm>
          <a:off x="0" y="0"/>
          <a:ext cx="0" cy="0"/>
          <a:chOff x="0" y="0"/>
          <a:chExt cx="0" cy="0"/>
        </a:xfrm>
      </p:grpSpPr>
      <p:sp>
        <p:nvSpPr>
          <p:cNvPr id="816" name="Google Shape;816;p71">
            <a:extLst>
              <a:ext uri="{FF2B5EF4-FFF2-40B4-BE49-F238E27FC236}">
                <a16:creationId xmlns:a16="http://schemas.microsoft.com/office/drawing/2014/main" id="{918A5297-8D6D-7FD4-66BB-2E461E446532}"/>
              </a:ext>
            </a:extLst>
          </p:cNvPr>
          <p:cNvSpPr txBox="1">
            <a:spLocks noGrp="1"/>
          </p:cNvSpPr>
          <p:nvPr>
            <p:ph type="title"/>
          </p:nvPr>
        </p:nvSpPr>
        <p:spPr>
          <a:xfrm>
            <a:off x="4479650" y="2565375"/>
            <a:ext cx="4518802"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4000"/>
              <a:t>Αιτίες γήρανσης</a:t>
            </a:r>
            <a:endParaRPr sz="4000"/>
          </a:p>
        </p:txBody>
      </p:sp>
      <p:sp>
        <p:nvSpPr>
          <p:cNvPr id="817" name="Google Shape;817;p71">
            <a:extLst>
              <a:ext uri="{FF2B5EF4-FFF2-40B4-BE49-F238E27FC236}">
                <a16:creationId xmlns:a16="http://schemas.microsoft.com/office/drawing/2014/main" id="{D034A606-5E3E-26A4-217F-05E53358B914}"/>
              </a:ext>
            </a:extLst>
          </p:cNvPr>
          <p:cNvSpPr txBox="1">
            <a:spLocks noGrp="1"/>
          </p:cNvSpPr>
          <p:nvPr>
            <p:ph type="title" idx="2"/>
          </p:nvPr>
        </p:nvSpPr>
        <p:spPr>
          <a:xfrm>
            <a:off x="4566566" y="836775"/>
            <a:ext cx="12066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4</a:t>
            </a:r>
            <a:endParaRPr/>
          </a:p>
        </p:txBody>
      </p:sp>
      <p:sp>
        <p:nvSpPr>
          <p:cNvPr id="818" name="Google Shape;818;p71">
            <a:extLst>
              <a:ext uri="{FF2B5EF4-FFF2-40B4-BE49-F238E27FC236}">
                <a16:creationId xmlns:a16="http://schemas.microsoft.com/office/drawing/2014/main" id="{1629AE8D-AED8-B5C6-B7C1-9FF1CA00BEB8}"/>
              </a:ext>
            </a:extLst>
          </p:cNvPr>
          <p:cNvSpPr/>
          <p:nvPr/>
        </p:nvSpPr>
        <p:spPr>
          <a:xfrm>
            <a:off x="4479650" y="78965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292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8F723413-4472-8309-A948-34DF91BDD2A9}"/>
            </a:ext>
          </a:extLst>
        </p:cNvPr>
        <p:cNvGrpSpPr/>
        <p:nvPr/>
      </p:nvGrpSpPr>
      <p:grpSpPr>
        <a:xfrm>
          <a:off x="0" y="0"/>
          <a:ext cx="0" cy="0"/>
          <a:chOff x="0" y="0"/>
          <a:chExt cx="0" cy="0"/>
        </a:xfrm>
      </p:grpSpPr>
      <p:sp>
        <p:nvSpPr>
          <p:cNvPr id="762" name="Google Shape;762;p67">
            <a:extLst>
              <a:ext uri="{FF2B5EF4-FFF2-40B4-BE49-F238E27FC236}">
                <a16:creationId xmlns:a16="http://schemas.microsoft.com/office/drawing/2014/main" id="{139F67FF-F5EC-7D1C-EDD4-826D85E18BA8}"/>
              </a:ext>
            </a:extLst>
          </p:cNvPr>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Αιτίες γήρανσης</a:t>
            </a:r>
            <a:endParaRPr/>
          </a:p>
        </p:txBody>
      </p:sp>
      <p:sp>
        <p:nvSpPr>
          <p:cNvPr id="763" name="Google Shape;763;p67">
            <a:extLst>
              <a:ext uri="{FF2B5EF4-FFF2-40B4-BE49-F238E27FC236}">
                <a16:creationId xmlns:a16="http://schemas.microsoft.com/office/drawing/2014/main" id="{B975A8DD-6E9B-72EA-0EA7-6112E9D411EA}"/>
              </a:ext>
            </a:extLst>
          </p:cNvPr>
          <p:cNvSpPr txBox="1">
            <a:spLocks noGrp="1"/>
          </p:cNvSpPr>
          <p:nvPr>
            <p:ph type="body" idx="1"/>
          </p:nvPr>
        </p:nvSpPr>
        <p:spPr>
          <a:xfrm>
            <a:off x="1270001" y="1221399"/>
            <a:ext cx="3149599" cy="2487001"/>
          </a:xfrm>
          <a:prstGeom prst="rect">
            <a:avLst/>
          </a:prstGeom>
        </p:spPr>
        <p:txBody>
          <a:bodyPr spcFirstLastPara="1" wrap="square" lIns="91425" tIns="91425" rIns="91425" bIns="91425" anchor="ctr" anchorCtr="0">
            <a:noAutofit/>
          </a:bodyPr>
          <a:lstStyle/>
          <a:p>
            <a:pPr marL="0" indent="0" algn="ctr">
              <a:buNone/>
            </a:pPr>
            <a:r>
              <a:rPr lang="el-GR">
                <a:latin typeface="Roboto" panose="02000000000000000000" pitchFamily="2" charset="0"/>
                <a:ea typeface="Roboto" panose="02000000000000000000" pitchFamily="2" charset="0"/>
                <a:cs typeface="Roboto" panose="02000000000000000000" pitchFamily="2" charset="0"/>
              </a:rPr>
              <a:t>Εσωτερικές</a:t>
            </a:r>
          </a:p>
          <a:p>
            <a:pPr marL="0" indent="0" algn="ctr">
              <a:buNone/>
            </a:pPr>
            <a:endParaRPr lang="el-GR">
              <a:latin typeface="Roboto" panose="02000000000000000000" pitchFamily="2" charset="0"/>
              <a:ea typeface="Roboto" panose="02000000000000000000" pitchFamily="2" charset="0"/>
              <a:cs typeface="Roboto" panose="02000000000000000000" pitchFamily="2" charset="0"/>
            </a:endParaRPr>
          </a:p>
          <a:p>
            <a:pPr marL="285750" indent="-285750"/>
            <a:r>
              <a:rPr lang="el-GR" sz="1600">
                <a:latin typeface="Roboto" panose="02000000000000000000" pitchFamily="2" charset="0"/>
                <a:ea typeface="Roboto" panose="02000000000000000000" pitchFamily="2" charset="0"/>
                <a:cs typeface="Roboto" panose="02000000000000000000" pitchFamily="2" charset="0"/>
              </a:rPr>
              <a:t>Χημική αντίδραση ανόδου</a:t>
            </a:r>
          </a:p>
          <a:p>
            <a:pPr marL="285750" indent="-285750"/>
            <a:r>
              <a:rPr lang="el-GR" sz="1600">
                <a:latin typeface="Roboto" panose="02000000000000000000" pitchFamily="2" charset="0"/>
                <a:ea typeface="Roboto" panose="02000000000000000000" pitchFamily="2" charset="0"/>
                <a:cs typeface="Roboto" panose="02000000000000000000" pitchFamily="2" charset="0"/>
              </a:rPr>
              <a:t>Χημική αντίδραση καθόδου</a:t>
            </a:r>
          </a:p>
          <a:p>
            <a:pPr marL="285750" indent="-285750"/>
            <a:r>
              <a:rPr lang="el-GR" sz="1600">
                <a:latin typeface="Roboto" panose="02000000000000000000" pitchFamily="2" charset="0"/>
                <a:ea typeface="Roboto" panose="02000000000000000000" pitchFamily="2" charset="0"/>
                <a:cs typeface="Roboto" panose="02000000000000000000" pitchFamily="2" charset="0"/>
              </a:rPr>
              <a:t>Δευτερεύοντες αντιδράσεις</a:t>
            </a:r>
            <a:endParaRPr sz="1600">
              <a:latin typeface="Roboto" panose="02000000000000000000" pitchFamily="2" charset="0"/>
              <a:ea typeface="Roboto" panose="02000000000000000000" pitchFamily="2" charset="0"/>
              <a:cs typeface="Roboto" panose="02000000000000000000" pitchFamily="2" charset="0"/>
            </a:endParaRPr>
          </a:p>
        </p:txBody>
      </p:sp>
      <p:sp>
        <p:nvSpPr>
          <p:cNvPr id="5" name="Google Shape;763;p67">
            <a:extLst>
              <a:ext uri="{FF2B5EF4-FFF2-40B4-BE49-F238E27FC236}">
                <a16:creationId xmlns:a16="http://schemas.microsoft.com/office/drawing/2014/main" id="{61978E51-A5FF-5C1C-1A19-B7FE9F1A76D2}"/>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sp>
        <p:nvSpPr>
          <p:cNvPr id="2" name="Google Shape;763;p67">
            <a:extLst>
              <a:ext uri="{FF2B5EF4-FFF2-40B4-BE49-F238E27FC236}">
                <a16:creationId xmlns:a16="http://schemas.microsoft.com/office/drawing/2014/main" id="{20AC3A27-D12C-3976-0ACD-B8708AB43F8D}"/>
              </a:ext>
            </a:extLst>
          </p:cNvPr>
          <p:cNvSpPr txBox="1">
            <a:spLocks/>
          </p:cNvSpPr>
          <p:nvPr/>
        </p:nvSpPr>
        <p:spPr>
          <a:xfrm>
            <a:off x="4724402" y="1221399"/>
            <a:ext cx="3149599" cy="34004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l-GR">
                <a:latin typeface="Roboto" panose="02000000000000000000" pitchFamily="2" charset="0"/>
                <a:ea typeface="Roboto" panose="02000000000000000000" pitchFamily="2" charset="0"/>
                <a:cs typeface="Roboto" panose="02000000000000000000" pitchFamily="2" charset="0"/>
              </a:rPr>
              <a:t>Εξωτερικές</a:t>
            </a:r>
          </a:p>
          <a:p>
            <a:pPr marL="0" indent="0" algn="ctr">
              <a:buFont typeface="Montserrat"/>
              <a:buNone/>
            </a:pPr>
            <a:endParaRPr lang="el-GR">
              <a:latin typeface="Roboto" panose="02000000000000000000" pitchFamily="2" charset="0"/>
              <a:ea typeface="Roboto" panose="02000000000000000000" pitchFamily="2" charset="0"/>
              <a:cs typeface="Roboto" panose="02000000000000000000" pitchFamily="2" charset="0"/>
            </a:endParaRPr>
          </a:p>
          <a:p>
            <a:pPr marL="285750" indent="-285750"/>
            <a:r>
              <a:rPr lang="el-GR" sz="1600">
                <a:latin typeface="Roboto" panose="02000000000000000000" pitchFamily="2" charset="0"/>
                <a:ea typeface="Roboto" panose="02000000000000000000" pitchFamily="2" charset="0"/>
                <a:cs typeface="Roboto" panose="02000000000000000000" pitchFamily="2" charset="0"/>
              </a:rPr>
              <a:t>Θερμική καταπόνηση</a:t>
            </a: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Χαμηλές θερμοκρασίες</a:t>
            </a: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Υψηλές θερμοκρασίες</a:t>
            </a:r>
          </a:p>
          <a:p>
            <a:pPr marL="285750" indent="-285750"/>
            <a:r>
              <a:rPr lang="el-GR" sz="1600">
                <a:latin typeface="Roboto" panose="02000000000000000000" pitchFamily="2" charset="0"/>
                <a:ea typeface="Roboto" panose="02000000000000000000" pitchFamily="2" charset="0"/>
                <a:cs typeface="Roboto" panose="02000000000000000000" pitchFamily="2" charset="0"/>
              </a:rPr>
              <a:t>Ηλεκτρική καταπόνηση</a:t>
            </a: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Υπερφόρτιση και </a:t>
            </a:r>
            <a:r>
              <a:rPr lang="el-GR" sz="1000" err="1">
                <a:latin typeface="Roboto" panose="02000000000000000000" pitchFamily="2" charset="0"/>
                <a:ea typeface="Roboto" panose="02000000000000000000" pitchFamily="2" charset="0"/>
                <a:cs typeface="Roboto" panose="02000000000000000000" pitchFamily="2" charset="0"/>
              </a:rPr>
              <a:t>υπεραποφόρτιση</a:t>
            </a:r>
            <a:endParaRPr lang="en-US" sz="1000">
              <a:latin typeface="Roboto" panose="02000000000000000000" pitchFamily="2" charset="0"/>
              <a:ea typeface="Roboto" panose="02000000000000000000" pitchFamily="2" charset="0"/>
              <a:cs typeface="Roboto" panose="02000000000000000000" pitchFamily="2" charset="0"/>
            </a:endParaRP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Υψηλά ρεύματα</a:t>
            </a:r>
          </a:p>
          <a:p>
            <a:pPr marL="285750" indent="-285750"/>
            <a:r>
              <a:rPr lang="el-GR" sz="1600">
                <a:latin typeface="Roboto" panose="02000000000000000000" pitchFamily="2" charset="0"/>
                <a:ea typeface="Roboto" panose="02000000000000000000" pitchFamily="2" charset="0"/>
                <a:cs typeface="Roboto" panose="02000000000000000000" pitchFamily="2" charset="0"/>
              </a:rPr>
              <a:t>Μηχανική καταπόνηση</a:t>
            </a:r>
            <a:endParaRPr lang="en-US" sz="1600">
              <a:latin typeface="Roboto" panose="02000000000000000000" pitchFamily="2" charset="0"/>
              <a:ea typeface="Roboto" panose="02000000000000000000" pitchFamily="2" charset="0"/>
              <a:cs typeface="Roboto" panose="02000000000000000000" pitchFamily="2" charset="0"/>
            </a:endParaRP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Πίεση</a:t>
            </a:r>
          </a:p>
          <a:p>
            <a:pPr marL="742950" lvl="1" indent="-285750"/>
            <a:r>
              <a:rPr lang="el-GR" sz="1000">
                <a:latin typeface="Roboto" panose="02000000000000000000" pitchFamily="2" charset="0"/>
                <a:ea typeface="Roboto" panose="02000000000000000000" pitchFamily="2" charset="0"/>
                <a:cs typeface="Roboto" panose="02000000000000000000" pitchFamily="2" charset="0"/>
              </a:rPr>
              <a:t>Άλλη μηχανική φθορά</a:t>
            </a:r>
          </a:p>
        </p:txBody>
      </p:sp>
    </p:spTree>
    <p:extLst>
      <p:ext uri="{BB962C8B-B14F-4D97-AF65-F5344CB8AC3E}">
        <p14:creationId xmlns:p14="http://schemas.microsoft.com/office/powerpoint/2010/main" val="114567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B2729CE4-EBB4-12BB-FA7C-801701E7BC5E}"/>
            </a:ext>
          </a:extLst>
        </p:cNvPr>
        <p:cNvGrpSpPr/>
        <p:nvPr/>
      </p:nvGrpSpPr>
      <p:grpSpPr>
        <a:xfrm>
          <a:off x="0" y="0"/>
          <a:ext cx="0" cy="0"/>
          <a:chOff x="0" y="0"/>
          <a:chExt cx="0" cy="0"/>
        </a:xfrm>
      </p:grpSpPr>
      <p:sp>
        <p:nvSpPr>
          <p:cNvPr id="762" name="Google Shape;762;p67">
            <a:extLst>
              <a:ext uri="{FF2B5EF4-FFF2-40B4-BE49-F238E27FC236}">
                <a16:creationId xmlns:a16="http://schemas.microsoft.com/office/drawing/2014/main" id="{2FBDF4F1-B1E1-FA5A-5BB3-662C7CCDFF4C}"/>
              </a:ext>
            </a:extLst>
          </p:cNvPr>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FMEA </a:t>
            </a:r>
            <a:r>
              <a:rPr lang="el-GR"/>
              <a:t>για μπαταρία </a:t>
            </a:r>
            <a:r>
              <a:rPr lang="en-US"/>
              <a:t>EV</a:t>
            </a:r>
            <a:endParaRPr/>
          </a:p>
        </p:txBody>
      </p:sp>
      <p:sp>
        <p:nvSpPr>
          <p:cNvPr id="5" name="Google Shape;763;p67">
            <a:extLst>
              <a:ext uri="{FF2B5EF4-FFF2-40B4-BE49-F238E27FC236}">
                <a16:creationId xmlns:a16="http://schemas.microsoft.com/office/drawing/2014/main" id="{BA6EB355-86DB-8A0A-D59B-3FEFC3A3B132}"/>
              </a:ext>
            </a:extLst>
          </p:cNvPr>
          <p:cNvSpPr txBox="1">
            <a:spLocks/>
          </p:cNvSpPr>
          <p:nvPr/>
        </p:nvSpPr>
        <p:spPr>
          <a:xfrm>
            <a:off x="5232182" y="1221399"/>
            <a:ext cx="3329255" cy="1226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8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None/>
            </a:pPr>
            <a:endParaRPr lang="en-US" sz="1200">
              <a:latin typeface="Roboto" panose="02000000000000000000" pitchFamily="2" charset="0"/>
              <a:ea typeface="Roboto" panose="02000000000000000000" pitchFamily="2" charset="0"/>
              <a:cs typeface="Roboto" panose="02000000000000000000" pitchFamily="2" charset="0"/>
            </a:endParaRPr>
          </a:p>
        </p:txBody>
      </p:sp>
      <p:pic>
        <p:nvPicPr>
          <p:cNvPr id="7170" name="Picture 2">
            <a:extLst>
              <a:ext uri="{FF2B5EF4-FFF2-40B4-BE49-F238E27FC236}">
                <a16:creationId xmlns:a16="http://schemas.microsoft.com/office/drawing/2014/main" id="{973CAC4A-0D37-1DF1-AADB-21492EB67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92" y="1508785"/>
            <a:ext cx="7577015" cy="26712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C76737B-7CD7-7F55-60FA-775367AA7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256" y="4303708"/>
            <a:ext cx="1247775" cy="1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50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4">
          <a:extLst>
            <a:ext uri="{FF2B5EF4-FFF2-40B4-BE49-F238E27FC236}">
              <a16:creationId xmlns:a16="http://schemas.microsoft.com/office/drawing/2014/main" id="{A1E02F91-AEBF-9136-63AB-059F21AFB6C1}"/>
            </a:ext>
          </a:extLst>
        </p:cNvPr>
        <p:cNvGrpSpPr/>
        <p:nvPr/>
      </p:nvGrpSpPr>
      <p:grpSpPr>
        <a:xfrm>
          <a:off x="0" y="0"/>
          <a:ext cx="0" cy="0"/>
          <a:chOff x="0" y="0"/>
          <a:chExt cx="0" cy="0"/>
        </a:xfrm>
      </p:grpSpPr>
      <p:sp>
        <p:nvSpPr>
          <p:cNvPr id="816" name="Google Shape;816;p71">
            <a:extLst>
              <a:ext uri="{FF2B5EF4-FFF2-40B4-BE49-F238E27FC236}">
                <a16:creationId xmlns:a16="http://schemas.microsoft.com/office/drawing/2014/main" id="{918A5297-8D6D-7FD4-66BB-2E461E446532}"/>
              </a:ext>
            </a:extLst>
          </p:cNvPr>
          <p:cNvSpPr txBox="1">
            <a:spLocks noGrp="1"/>
          </p:cNvSpPr>
          <p:nvPr>
            <p:ph type="title"/>
          </p:nvPr>
        </p:nvSpPr>
        <p:spPr>
          <a:xfrm>
            <a:off x="3305759" y="2889740"/>
            <a:ext cx="4518802" cy="1482300"/>
          </a:xfrm>
          <a:prstGeom prst="rect">
            <a:avLst/>
          </a:prstGeom>
        </p:spPr>
        <p:txBody>
          <a:bodyPr spcFirstLastPara="1" wrap="square" lIns="91425" tIns="91425" rIns="91425" bIns="91425" anchor="ctr" anchorCtr="0">
            <a:noAutofit/>
          </a:bodyPr>
          <a:lstStyle/>
          <a:p>
            <a:r>
              <a:rPr lang="el-GR" sz="4000"/>
              <a:t>Κάποιες Μέθοδοι Πρόβλεψης υγείας και ζωής</a:t>
            </a:r>
            <a:endParaRPr sz="4000"/>
          </a:p>
        </p:txBody>
      </p:sp>
      <p:sp>
        <p:nvSpPr>
          <p:cNvPr id="818" name="Google Shape;818;p71">
            <a:extLst>
              <a:ext uri="{FF2B5EF4-FFF2-40B4-BE49-F238E27FC236}">
                <a16:creationId xmlns:a16="http://schemas.microsoft.com/office/drawing/2014/main" id="{1629AE8D-AED8-B5C6-B7C1-9FF1CA00BEB8}"/>
              </a:ext>
            </a:extLst>
          </p:cNvPr>
          <p:cNvSpPr/>
          <p:nvPr/>
        </p:nvSpPr>
        <p:spPr>
          <a:xfrm>
            <a:off x="4247961" y="111401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endParaRPr lang="el-GR"/>
          </a:p>
        </p:txBody>
      </p:sp>
      <p:sp>
        <p:nvSpPr>
          <p:cNvPr id="2" name="TextBox 1">
            <a:extLst>
              <a:ext uri="{FF2B5EF4-FFF2-40B4-BE49-F238E27FC236}">
                <a16:creationId xmlns:a16="http://schemas.microsoft.com/office/drawing/2014/main" id="{90131FF3-85A2-C511-97F7-9E4AFBFDB164}"/>
              </a:ext>
            </a:extLst>
          </p:cNvPr>
          <p:cNvSpPr txBox="1"/>
          <p:nvPr/>
        </p:nvSpPr>
        <p:spPr>
          <a:xfrm>
            <a:off x="4482414" y="914400"/>
            <a:ext cx="107503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0">
                <a:solidFill>
                  <a:srgbClr val="DCAE52"/>
                </a:solidFill>
                <a:latin typeface="Abel"/>
              </a:rPr>
              <a:t>5</a:t>
            </a:r>
            <a:r>
              <a:rPr lang="en-US" sz="11000">
                <a:latin typeface="Abel"/>
              </a:rPr>
              <a:t>​</a:t>
            </a:r>
            <a:endParaRPr lang="en-US"/>
          </a:p>
        </p:txBody>
      </p:sp>
    </p:spTree>
    <p:extLst>
      <p:ext uri="{BB962C8B-B14F-4D97-AF65-F5344CB8AC3E}">
        <p14:creationId xmlns:p14="http://schemas.microsoft.com/office/powerpoint/2010/main" val="3974517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p:txBody>
          <a:bodyPr/>
          <a:lstStyle/>
          <a:p>
            <a:r>
              <a:rPr lang="el-GR"/>
              <a:t>Μέθοδοι Άμεσης Μέτρησης </a:t>
            </a:r>
          </a:p>
        </p:txBody>
      </p:sp>
      <p:sp>
        <p:nvSpPr>
          <p:cNvPr id="4" name="TextBox 3">
            <a:extLst>
              <a:ext uri="{FF2B5EF4-FFF2-40B4-BE49-F238E27FC236}">
                <a16:creationId xmlns:a16="http://schemas.microsoft.com/office/drawing/2014/main" id="{B1E60FE2-7476-C648-05F0-201631B7D4D4}"/>
              </a:ext>
            </a:extLst>
          </p:cNvPr>
          <p:cNvSpPr txBox="1"/>
          <p:nvPr/>
        </p:nvSpPr>
        <p:spPr>
          <a:xfrm>
            <a:off x="1959846" y="1384968"/>
            <a:ext cx="522452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l-GR" sz="1100">
                <a:solidFill>
                  <a:schemeClr val="accent3"/>
                </a:solidFill>
              </a:rPr>
              <a:t>Εκτιμούν τα SOC και SOH της μπαταρίας μετρώντας σε πραγματικό χρόνο τη τάση, το ρεύμα και τη θερμοκρασία της μπαταρίας. </a:t>
            </a:r>
          </a:p>
          <a:p>
            <a:pPr algn="just"/>
            <a:endParaRPr lang="el-GR" sz="1100">
              <a:solidFill>
                <a:schemeClr val="accent3"/>
              </a:solidFill>
            </a:endParaRPr>
          </a:p>
          <a:p>
            <a:pPr algn="just"/>
            <a:r>
              <a:rPr lang="el-GR" sz="1100" err="1">
                <a:solidFill>
                  <a:schemeClr val="accent3"/>
                </a:solidFill>
              </a:rPr>
              <a:t>Ampere</a:t>
            </a:r>
            <a:r>
              <a:rPr lang="el-GR" sz="1100">
                <a:solidFill>
                  <a:schemeClr val="accent3"/>
                </a:solidFill>
              </a:rPr>
              <a:t> </a:t>
            </a:r>
            <a:r>
              <a:rPr lang="el-GR" sz="1100" err="1">
                <a:solidFill>
                  <a:schemeClr val="accent3"/>
                </a:solidFill>
              </a:rPr>
              <a:t>integral</a:t>
            </a:r>
            <a:r>
              <a:rPr lang="el-GR" sz="1100">
                <a:solidFill>
                  <a:schemeClr val="accent3"/>
                </a:solidFill>
              </a:rPr>
              <a:t> </a:t>
            </a:r>
            <a:r>
              <a:rPr lang="el-GR" sz="1100" err="1">
                <a:solidFill>
                  <a:schemeClr val="accent3"/>
                </a:solidFill>
              </a:rPr>
              <a:t>method</a:t>
            </a:r>
            <a:r>
              <a:rPr lang="el-GR" sz="1100">
                <a:solidFill>
                  <a:schemeClr val="accent3"/>
                </a:solidFill>
              </a:rPr>
              <a:t>: Εκτιμά την υπολειπόμενη χωρητικότητα της μπαταρίας.</a:t>
            </a:r>
          </a:p>
        </p:txBody>
      </p:sp>
      <p:pic>
        <p:nvPicPr>
          <p:cNvPr id="5" name="Εικόνα 4" descr="Εικόνα που περιέχει κείμενο, διάγραμμα, στιγμιότυπο οθόνης, γραμματοσειρά&#10;&#10;Περιγραφή που δημιουργήθηκε αυτόματα">
            <a:extLst>
              <a:ext uri="{FF2B5EF4-FFF2-40B4-BE49-F238E27FC236}">
                <a16:creationId xmlns:a16="http://schemas.microsoft.com/office/drawing/2014/main" id="{11B60B9B-A469-5A14-5E23-0818BD55FAE6}"/>
              </a:ext>
            </a:extLst>
          </p:cNvPr>
          <p:cNvPicPr>
            <a:picLocks noChangeAspect="1"/>
          </p:cNvPicPr>
          <p:nvPr/>
        </p:nvPicPr>
        <p:blipFill>
          <a:blip r:embed="rId2"/>
          <a:stretch>
            <a:fillRect/>
          </a:stretch>
        </p:blipFill>
        <p:spPr>
          <a:xfrm>
            <a:off x="482833" y="2153562"/>
            <a:ext cx="8413349" cy="2558698"/>
          </a:xfrm>
          <a:prstGeom prst="rect">
            <a:avLst/>
          </a:prstGeom>
        </p:spPr>
      </p:pic>
    </p:spTree>
    <p:extLst>
      <p:ext uri="{BB962C8B-B14F-4D97-AF65-F5344CB8AC3E}">
        <p14:creationId xmlns:p14="http://schemas.microsoft.com/office/powerpoint/2010/main" val="1558425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1226302" y="1592101"/>
            <a:ext cx="6700264" cy="1440797"/>
          </a:xfrm>
        </p:spPr>
        <p:txBody>
          <a:bodyPr/>
          <a:lstStyle/>
          <a:p>
            <a:pPr marL="152400" indent="0">
              <a:buNone/>
            </a:pPr>
            <a:endParaRPr lang="el-GR" sz="1100" b="1">
              <a:latin typeface="Arial"/>
              <a:cs typeface="Arial"/>
            </a:endParaRPr>
          </a:p>
          <a:p>
            <a:pPr>
              <a:buNone/>
            </a:pPr>
            <a:endParaRPr lang="en-US" sz="1100">
              <a:solidFill>
                <a:srgbClr val="000000"/>
              </a:solidFill>
              <a:latin typeface="Arial"/>
              <a:cs typeface="Arial"/>
            </a:endParaRPr>
          </a:p>
          <a:p>
            <a:pPr marL="323850" indent="-171450"/>
            <a:r>
              <a:rPr lang="el-GR" sz="1100">
                <a:latin typeface="Arial"/>
                <a:cs typeface="Arial"/>
              </a:rPr>
              <a:t>Δημιουργούν ένα μαθηματικό μοντέλο που περιγράφει με ακρίβεια τη λειτουργία της μπαταρίας.</a:t>
            </a:r>
            <a:endParaRPr lang="el-GR" sz="1100" err="1">
              <a:latin typeface="Arial"/>
              <a:cs typeface="Arial"/>
            </a:endParaRPr>
          </a:p>
          <a:p>
            <a:pPr marL="152400" indent="0">
              <a:buNone/>
            </a:pPr>
            <a:endParaRPr lang="el-GR" sz="1100">
              <a:solidFill>
                <a:srgbClr val="E9E2C9"/>
              </a:solidFill>
              <a:latin typeface="Arial"/>
              <a:cs typeface="Arial"/>
            </a:endParaRPr>
          </a:p>
          <a:p>
            <a:pPr marL="323850" indent="-171450"/>
            <a:r>
              <a:rPr lang="el-GR" sz="1100">
                <a:latin typeface="Arial"/>
                <a:cs typeface="Arial"/>
              </a:rPr>
              <a:t>Γνωρίζουν τα φυσικά και χημικά φαινόμενα που συμβαίνουν μέσα στη μπαταρία.</a:t>
            </a:r>
            <a:endParaRPr lang="en-US" sz="1100">
              <a:solidFill>
                <a:srgbClr val="000000"/>
              </a:solidFill>
              <a:latin typeface="Arial"/>
              <a:cs typeface="Arial"/>
            </a:endParaRPr>
          </a:p>
          <a:p>
            <a:pPr marL="152400" indent="0">
              <a:buNone/>
            </a:pPr>
            <a:endParaRPr lang="en-US" sz="110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a:xfrm>
            <a:off x="1865684" y="307811"/>
            <a:ext cx="5150100" cy="832994"/>
          </a:xfrm>
        </p:spPr>
        <p:txBody>
          <a:bodyPr/>
          <a:lstStyle/>
          <a:p>
            <a:r>
              <a:rPr lang="el-GR" err="1"/>
              <a:t>Model-Based</a:t>
            </a:r>
            <a:r>
              <a:rPr lang="el-GR"/>
              <a:t> </a:t>
            </a:r>
            <a:r>
              <a:rPr lang="el-GR" err="1"/>
              <a:t>Estimation</a:t>
            </a:r>
            <a:r>
              <a:rPr lang="el-GR"/>
              <a:t> Methods</a:t>
            </a:r>
            <a:endParaRPr lang="el-GR" sz="2000"/>
          </a:p>
        </p:txBody>
      </p:sp>
    </p:spTree>
    <p:extLst>
      <p:ext uri="{BB962C8B-B14F-4D97-AF65-F5344CB8AC3E}">
        <p14:creationId xmlns:p14="http://schemas.microsoft.com/office/powerpoint/2010/main" val="266603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1218006" y="915569"/>
            <a:ext cx="6700264" cy="1263169"/>
          </a:xfrm>
        </p:spPr>
        <p:txBody>
          <a:bodyPr/>
          <a:lstStyle/>
          <a:p>
            <a:pPr marL="152400" indent="0">
              <a:buNone/>
            </a:pPr>
            <a:endParaRPr lang="el-GR" sz="1100" b="1">
              <a:latin typeface="Arial"/>
              <a:cs typeface="Arial"/>
            </a:endParaRPr>
          </a:p>
          <a:p>
            <a:pPr>
              <a:buNone/>
            </a:pPr>
            <a:endParaRPr lang="en-US" sz="1100">
              <a:solidFill>
                <a:srgbClr val="000000"/>
              </a:solidFill>
              <a:latin typeface="Arial"/>
              <a:cs typeface="Arial"/>
            </a:endParaRPr>
          </a:p>
          <a:p>
            <a:pPr marL="323850" indent="-171450"/>
            <a:r>
              <a:rPr lang="el-GR" sz="1100">
                <a:latin typeface="Arial"/>
                <a:cs typeface="Arial"/>
              </a:rPr>
              <a:t>Αντιμετωπίζουν την μπαταρία ως ένα “μαύρο” κουτί. </a:t>
            </a:r>
          </a:p>
          <a:p>
            <a:pPr marL="152400" indent="0">
              <a:buNone/>
            </a:pPr>
            <a:endParaRPr lang="en-US" sz="1100">
              <a:solidFill>
                <a:srgbClr val="000000"/>
              </a:solidFill>
              <a:latin typeface="Arial"/>
              <a:cs typeface="Arial"/>
            </a:endParaRPr>
          </a:p>
          <a:p>
            <a:pPr marL="323850" indent="-171450"/>
            <a:r>
              <a:rPr lang="el-GR" sz="1100">
                <a:latin typeface="Arial"/>
                <a:cs typeface="Arial"/>
              </a:rPr>
              <a:t>«Εκπαιδεύονται» μέσα από μεγάλα και ποιοτικά σύνολα δεδομένων που αφορούν τις παραμέτρους της μπαταρίας. </a:t>
            </a:r>
            <a:endParaRPr lang="en-US" sz="1100">
              <a:solidFill>
                <a:srgbClr val="000000"/>
              </a:solidFill>
              <a:latin typeface="Arial"/>
              <a:cs typeface="Arial"/>
            </a:endParaRPr>
          </a:p>
          <a:p>
            <a:pPr marL="152400" indent="0">
              <a:buNone/>
            </a:pPr>
            <a:endParaRPr lang="el-GR" sz="1100">
              <a:latin typeface="Arial"/>
              <a:cs typeface="Arial"/>
            </a:endParaRPr>
          </a:p>
          <a:p>
            <a:pPr marL="323850" indent="-171450"/>
            <a:r>
              <a:rPr lang="el-GR" sz="1100">
                <a:latin typeface="Arial"/>
                <a:cs typeface="Arial"/>
              </a:rPr>
              <a:t>Γίνεται χρήση αλγορίθμων μηχανικής και βαθιάς μάθησης.</a:t>
            </a:r>
            <a:endParaRPr lang="en-US" sz="1100">
              <a:latin typeface="Arial"/>
              <a:cs typeface="Arial"/>
            </a:endParaRPr>
          </a:p>
          <a:p>
            <a:pPr marL="152400" indent="0">
              <a:buNone/>
            </a:pPr>
            <a:endParaRPr lang="en-US" sz="110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a:xfrm>
            <a:off x="1865684" y="193511"/>
            <a:ext cx="5150100" cy="832994"/>
          </a:xfrm>
        </p:spPr>
        <p:txBody>
          <a:bodyPr/>
          <a:lstStyle/>
          <a:p>
            <a:r>
              <a:rPr lang="el-GR" err="1"/>
              <a:t>Data-Driven</a:t>
            </a:r>
            <a:r>
              <a:rPr lang="el-GR"/>
              <a:t> </a:t>
            </a:r>
            <a:r>
              <a:rPr lang="el-GR" err="1"/>
              <a:t>Estimation</a:t>
            </a:r>
            <a:r>
              <a:rPr lang="el-GR"/>
              <a:t> </a:t>
            </a:r>
            <a:r>
              <a:rPr lang="el-GR" err="1"/>
              <a:t>Methods</a:t>
            </a:r>
            <a:endParaRPr lang="el-GR" sz="2000"/>
          </a:p>
        </p:txBody>
      </p:sp>
      <p:pic>
        <p:nvPicPr>
          <p:cNvPr id="5" name="Εικόνα 4"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02C9C1AF-E02E-A282-985F-89EF8F3D843D}"/>
              </a:ext>
            </a:extLst>
          </p:cNvPr>
          <p:cNvPicPr>
            <a:picLocks noChangeAspect="1"/>
          </p:cNvPicPr>
          <p:nvPr/>
        </p:nvPicPr>
        <p:blipFill>
          <a:blip r:embed="rId2"/>
          <a:stretch>
            <a:fillRect/>
          </a:stretch>
        </p:blipFill>
        <p:spPr>
          <a:xfrm>
            <a:off x="571500" y="2296930"/>
            <a:ext cx="7993275" cy="2715162"/>
          </a:xfrm>
          <a:prstGeom prst="rect">
            <a:avLst/>
          </a:prstGeom>
        </p:spPr>
      </p:pic>
    </p:spTree>
    <p:extLst>
      <p:ext uri="{BB962C8B-B14F-4D97-AF65-F5344CB8AC3E}">
        <p14:creationId xmlns:p14="http://schemas.microsoft.com/office/powerpoint/2010/main" val="178633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a:xfrm>
            <a:off x="1865684" y="307811"/>
            <a:ext cx="5150100" cy="832994"/>
          </a:xfrm>
        </p:spPr>
        <p:txBody>
          <a:bodyPr/>
          <a:lstStyle/>
          <a:p>
            <a:r>
              <a:rPr lang="el-GR" err="1"/>
              <a:t>Model-Based</a:t>
            </a:r>
            <a:r>
              <a:rPr lang="el-GR"/>
              <a:t> VS </a:t>
            </a:r>
            <a:r>
              <a:rPr lang="el-GR" err="1"/>
              <a:t>Data-Driven</a:t>
            </a:r>
            <a:r>
              <a:rPr lang="el-GR"/>
              <a:t> </a:t>
            </a:r>
            <a:endParaRPr lang="el-GR" sz="2000"/>
          </a:p>
        </p:txBody>
      </p:sp>
      <p:pic>
        <p:nvPicPr>
          <p:cNvPr id="8" name="Εικόνα 7"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5C1B0CC5-EB58-4754-D90D-DAED68D92E96}"/>
              </a:ext>
            </a:extLst>
          </p:cNvPr>
          <p:cNvPicPr>
            <a:picLocks noChangeAspect="1"/>
          </p:cNvPicPr>
          <p:nvPr/>
        </p:nvPicPr>
        <p:blipFill>
          <a:blip r:embed="rId2"/>
          <a:stretch>
            <a:fillRect/>
          </a:stretch>
        </p:blipFill>
        <p:spPr>
          <a:xfrm>
            <a:off x="38486" y="1991626"/>
            <a:ext cx="9074749" cy="2025219"/>
          </a:xfrm>
          <a:prstGeom prst="rect">
            <a:avLst/>
          </a:prstGeom>
        </p:spPr>
      </p:pic>
    </p:spTree>
    <p:extLst>
      <p:ext uri="{BB962C8B-B14F-4D97-AF65-F5344CB8AC3E}">
        <p14:creationId xmlns:p14="http://schemas.microsoft.com/office/powerpoint/2010/main" val="1052601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26"/>
          <p:cNvSpPr txBox="1">
            <a:spLocks noGrp="1"/>
          </p:cNvSpPr>
          <p:nvPr>
            <p:ph type="subTitle" idx="1"/>
          </p:nvPr>
        </p:nvSpPr>
        <p:spPr>
          <a:xfrm>
            <a:off x="625650" y="1087174"/>
            <a:ext cx="7689900" cy="3683299"/>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Montserrat"/>
              <a:buChar char="●"/>
            </a:pPr>
            <a:r>
              <a:rPr lang="en-US" sz="1050"/>
              <a:t>Che, </a:t>
            </a:r>
            <a:r>
              <a:rPr lang="en-US" sz="1050" err="1"/>
              <a:t>Yunhong</a:t>
            </a:r>
            <a:r>
              <a:rPr lang="en-US" sz="1050"/>
              <a:t>, et al. “Health Prognostics for Lithium-Ion Batteries: Mechanisms, Methods, and Prospects.” Energy &amp; Environmental Science, vol. 16, no. 2, </a:t>
            </a:r>
            <a:r>
              <a:rPr lang="en-US" sz="1050" b="1">
                <a:solidFill>
                  <a:schemeClr val="accent5"/>
                </a:solidFill>
              </a:rPr>
              <a:t>2023</a:t>
            </a:r>
            <a:r>
              <a:rPr lang="en-US" sz="1050"/>
              <a:t>, pp. 338–371, pubs.rsc.org/</a:t>
            </a:r>
            <a:r>
              <a:rPr lang="en-US" sz="1050" err="1"/>
              <a:t>en</a:t>
            </a:r>
            <a:r>
              <a:rPr lang="en-US" sz="1050"/>
              <a:t>/content/</a:t>
            </a:r>
            <a:r>
              <a:rPr lang="en-US" sz="1050" err="1"/>
              <a:t>articlehtml</a:t>
            </a:r>
            <a:r>
              <a:rPr lang="en-US" sz="1050"/>
              <a:t>/2023/</a:t>
            </a:r>
            <a:r>
              <a:rPr lang="en-US" sz="1050" err="1"/>
              <a:t>ee</a:t>
            </a:r>
            <a:r>
              <a:rPr lang="en-US" sz="1050"/>
              <a:t>/d2ee03019e, </a:t>
            </a:r>
            <a:br>
              <a:rPr lang="el-GR" sz="1050"/>
            </a:br>
            <a:r>
              <a:rPr lang="en-US" sz="1050" u="sng">
                <a:hlinkClick r:id="rId3"/>
              </a:rPr>
              <a:t>https://doi.org/10.1039/D2EE03019E</a:t>
            </a:r>
            <a:r>
              <a:rPr lang="en-US" sz="1050" u="sng"/>
              <a:t>.</a:t>
            </a:r>
          </a:p>
          <a:p>
            <a:pPr marL="457200" lvl="0" indent="-298450" algn="l" rtl="0">
              <a:spcBef>
                <a:spcPts val="0"/>
              </a:spcBef>
              <a:spcAft>
                <a:spcPts val="0"/>
              </a:spcAft>
              <a:buSzPts val="1100"/>
              <a:buFont typeface="Montserrat"/>
              <a:buChar char="●"/>
            </a:pPr>
            <a:r>
              <a:rPr lang="en-US" sz="1050" err="1"/>
              <a:t>Elmahallawy</a:t>
            </a:r>
            <a:r>
              <a:rPr lang="en-US" sz="1050"/>
              <a:t>, Mohamed, et al. “A Comprehensive Review of Lithium-Ion Batteries Modeling, and State of Health and Remaining Useful Lifetime Prediction.” IEEE Access, vol. 10, </a:t>
            </a:r>
            <a:r>
              <a:rPr lang="en-US" sz="1050" b="1">
                <a:solidFill>
                  <a:schemeClr val="accent5"/>
                </a:solidFill>
              </a:rPr>
              <a:t>2022</a:t>
            </a:r>
            <a:r>
              <a:rPr lang="en-US" sz="1050"/>
              <a:t>, pp. 119040–119070, ieeexplore.ieee.org/document/9944663/,</a:t>
            </a:r>
            <a:br>
              <a:rPr lang="el-GR" sz="1050"/>
            </a:br>
            <a:r>
              <a:rPr lang="en-US" sz="1050"/>
              <a:t> </a:t>
            </a:r>
            <a:r>
              <a:rPr lang="en-US" sz="1050">
                <a:hlinkClick r:id="rId4"/>
              </a:rPr>
              <a:t>https://doi.org/10.1109/ACCESS.2022.3221137</a:t>
            </a:r>
            <a:r>
              <a:rPr lang="en-US" sz="1050"/>
              <a:t>.</a:t>
            </a:r>
          </a:p>
          <a:p>
            <a:pPr marL="457200" lvl="0" indent="-298450" algn="l" rtl="0">
              <a:spcBef>
                <a:spcPts val="0"/>
              </a:spcBef>
              <a:spcAft>
                <a:spcPts val="0"/>
              </a:spcAft>
              <a:buSzPts val="1100"/>
              <a:buFont typeface="Montserrat"/>
              <a:buChar char="●"/>
            </a:pPr>
            <a:r>
              <a:rPr lang="en-US" sz="1050"/>
              <a:t>He, Dan, et al. “Research Advances on Thermal Runaway Mechanism of Lithium-Ion Batteries and Safety Improvement.” Sustainable Materials and Technologies, vol. 41, 17 June </a:t>
            </a:r>
            <a:r>
              <a:rPr lang="en-US" sz="1050" b="1">
                <a:solidFill>
                  <a:schemeClr val="accent5"/>
                </a:solidFill>
              </a:rPr>
              <a:t>2024</a:t>
            </a:r>
            <a:r>
              <a:rPr lang="en-US" sz="1050"/>
              <a:t>, pp. e01017–e01017, </a:t>
            </a:r>
            <a:r>
              <a:rPr lang="en-US" sz="1050">
                <a:hlinkClick r:id="rId5"/>
              </a:rPr>
              <a:t>https://doi.org/10.1016/j.susmat.2024.e01017</a:t>
            </a:r>
            <a:r>
              <a:rPr lang="en-US" sz="1050"/>
              <a:t>.</a:t>
            </a:r>
          </a:p>
          <a:p>
            <a:pPr marL="457200" lvl="0" indent="-298450" algn="l" rtl="0">
              <a:spcBef>
                <a:spcPts val="0"/>
              </a:spcBef>
              <a:spcAft>
                <a:spcPts val="0"/>
              </a:spcAft>
              <a:buSzPts val="1100"/>
              <a:buFont typeface="Montserrat"/>
              <a:buChar char="●"/>
            </a:pPr>
            <a:r>
              <a:rPr lang="en-US" sz="1050"/>
              <a:t>Lyu, </a:t>
            </a:r>
            <a:r>
              <a:rPr lang="en-US" sz="1050" err="1"/>
              <a:t>Guangzheng</a:t>
            </a:r>
            <a:r>
              <a:rPr lang="en-US" sz="1050"/>
              <a:t>, et al. “An Interpretable State of Health Estimation Method for Lithium-Ion Batteries Based on Multi-Category and Multi-Stage Features.” Energy, vol. 283, 12 Sept. </a:t>
            </a:r>
            <a:r>
              <a:rPr lang="en-US" sz="1050" b="1">
                <a:solidFill>
                  <a:schemeClr val="accent5"/>
                </a:solidFill>
              </a:rPr>
              <a:t>2023</a:t>
            </a:r>
            <a:r>
              <a:rPr lang="en-US" sz="1050"/>
              <a:t>, pp. 129067–129067, </a:t>
            </a:r>
            <a:r>
              <a:rPr lang="en-US" sz="1050">
                <a:hlinkClick r:id="rId6"/>
              </a:rPr>
              <a:t>https://doi.org/10.1016/j.energy.2023.129067</a:t>
            </a:r>
            <a:r>
              <a:rPr lang="en-US" sz="1050"/>
              <a:t>.</a:t>
            </a:r>
          </a:p>
          <a:p>
            <a:pPr marL="457200" lvl="0" indent="-298450" algn="l" rtl="0">
              <a:spcBef>
                <a:spcPts val="0"/>
              </a:spcBef>
              <a:spcAft>
                <a:spcPts val="0"/>
              </a:spcAft>
              <a:buSzPts val="1100"/>
              <a:buFont typeface="Montserrat"/>
              <a:buChar char="●"/>
            </a:pPr>
            <a:r>
              <a:rPr lang="en-US" sz="1050"/>
              <a:t>Tao, Junjie, et al. “A Comprehensive Review of State-of-Charge and State-of-Health Estimation for Lithium-Ion Battery Energy Storage Systems.” Ionics, vol. 30, no. 10, 12 July </a:t>
            </a:r>
            <a:r>
              <a:rPr lang="en-US" sz="1050" b="1">
                <a:solidFill>
                  <a:schemeClr val="accent5"/>
                </a:solidFill>
              </a:rPr>
              <a:t>2024</a:t>
            </a:r>
            <a:r>
              <a:rPr lang="en-US" sz="1050"/>
              <a:t>, pp. 5903–5927, </a:t>
            </a:r>
            <a:r>
              <a:rPr lang="en-US" sz="1050">
                <a:hlinkClick r:id="rId7"/>
              </a:rPr>
              <a:t>https://doi.org/10.1007/s11581-024-05686-z</a:t>
            </a:r>
            <a:r>
              <a:rPr lang="en-US" sz="1050"/>
              <a:t>.</a:t>
            </a:r>
          </a:p>
          <a:p>
            <a:pPr marL="457200" lvl="0" indent="-298450" algn="l" rtl="0">
              <a:spcBef>
                <a:spcPts val="0"/>
              </a:spcBef>
              <a:spcAft>
                <a:spcPts val="0"/>
              </a:spcAft>
              <a:buSzPts val="1100"/>
              <a:buFont typeface="Montserrat"/>
              <a:buChar char="●"/>
            </a:pPr>
            <a:r>
              <a:rPr lang="en-US" sz="1050"/>
              <a:t>Zuo, </a:t>
            </a:r>
            <a:r>
              <a:rPr lang="en-US" sz="1050" err="1"/>
              <a:t>Hongyan</a:t>
            </a:r>
            <a:r>
              <a:rPr lang="en-US" sz="1050"/>
              <a:t>, et al. “Intelligent Estimation on State of Health of Lithium-Ion Power Batteries Based on Failure Feature Extraction.” Energy, vol. 282, 1 Nov. </a:t>
            </a:r>
            <a:r>
              <a:rPr lang="en-US" sz="1050" b="1">
                <a:solidFill>
                  <a:schemeClr val="accent5"/>
                </a:solidFill>
              </a:rPr>
              <a:t>2023</a:t>
            </a:r>
            <a:r>
              <a:rPr lang="en-US" sz="1050"/>
              <a:t>, pp. 128794–128794, </a:t>
            </a:r>
            <a:r>
              <a:rPr lang="en-US" sz="1050">
                <a:hlinkClick r:id="rId8"/>
              </a:rPr>
              <a:t>https://doi.org/10.1016/j.energy.2023.128794</a:t>
            </a:r>
            <a:r>
              <a:rPr lang="en-US" sz="1050"/>
              <a:t>.</a:t>
            </a:r>
          </a:p>
        </p:txBody>
      </p:sp>
      <p:sp>
        <p:nvSpPr>
          <p:cNvPr id="2280" name="Google Shape;2280;p12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Βιβλιογραφία</a:t>
            </a:r>
            <a:endParaRPr/>
          </a:p>
        </p:txBody>
      </p:sp>
    </p:spTree>
    <p:extLst>
      <p:ext uri="{BB962C8B-B14F-4D97-AF65-F5344CB8AC3E}">
        <p14:creationId xmlns:p14="http://schemas.microsoft.com/office/powerpoint/2010/main" val="1419158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122"/>
          <p:cNvSpPr txBox="1">
            <a:spLocks noGrp="1"/>
          </p:cNvSpPr>
          <p:nvPr>
            <p:ph type="subTitle" idx="2"/>
          </p:nvPr>
        </p:nvSpPr>
        <p:spPr>
          <a:xfrm>
            <a:off x="2402056" y="3048000"/>
            <a:ext cx="4339887" cy="1458416"/>
          </a:xfrm>
          <a:prstGeom prst="rect">
            <a:avLst/>
          </a:prstGeom>
        </p:spPr>
        <p:txBody>
          <a:bodyPr spcFirstLastPara="1" wrap="square" lIns="91425" tIns="91425" rIns="91425" bIns="91425" anchor="ctr" anchorCtr="0">
            <a:noAutofit/>
          </a:bodyPr>
          <a:lstStyle/>
          <a:p>
            <a:pPr marL="0" indent="0"/>
            <a:r>
              <a:rPr lang="el-GR">
                <a:latin typeface="Roboto"/>
                <a:ea typeface="Roboto"/>
                <a:cs typeface="Roboto"/>
              </a:rPr>
              <a:t>Ομάδα 4</a:t>
            </a:r>
            <a:br>
              <a:rPr lang="el-GR">
                <a:latin typeface="Roboto" panose="02000000000000000000" pitchFamily="2" charset="0"/>
                <a:ea typeface="Roboto" panose="02000000000000000000" pitchFamily="2" charset="0"/>
                <a:cs typeface="Roboto" panose="02000000000000000000" pitchFamily="2" charset="0"/>
              </a:rPr>
            </a:br>
            <a:r>
              <a:rPr lang="el-GR" err="1">
                <a:latin typeface="Roboto"/>
                <a:ea typeface="Roboto"/>
                <a:cs typeface="Roboto"/>
              </a:rPr>
              <a:t>Πίττης</a:t>
            </a:r>
            <a:r>
              <a:rPr lang="el-GR">
                <a:latin typeface="Roboto"/>
                <a:ea typeface="Roboto"/>
                <a:cs typeface="Roboto"/>
              </a:rPr>
              <a:t> Γεώργιος 10586</a:t>
            </a:r>
            <a:endParaRPr lang="el-GR">
              <a:latin typeface="Roboto" panose="02000000000000000000" pitchFamily="2" charset="0"/>
              <a:ea typeface="Roboto" panose="02000000000000000000" pitchFamily="2" charset="0"/>
              <a:cs typeface="Roboto" panose="02000000000000000000" pitchFamily="2" charset="0"/>
            </a:endParaRPr>
          </a:p>
          <a:p>
            <a:pPr marL="0" indent="0"/>
            <a:r>
              <a:rPr lang="el-GR" err="1">
                <a:latin typeface="Roboto"/>
                <a:ea typeface="Roboto"/>
                <a:cs typeface="Roboto"/>
              </a:rPr>
              <a:t>Τσαρναδέλης</a:t>
            </a:r>
            <a:r>
              <a:rPr lang="el-GR">
                <a:latin typeface="Roboto"/>
                <a:ea typeface="Roboto"/>
                <a:cs typeface="Roboto"/>
              </a:rPr>
              <a:t> Αθανάσιος Γρηγόριος 10388</a:t>
            </a:r>
            <a:br>
              <a:rPr lang="el-GR">
                <a:latin typeface="Roboto" panose="02000000000000000000" pitchFamily="2" charset="0"/>
                <a:ea typeface="Roboto" panose="02000000000000000000" pitchFamily="2" charset="0"/>
                <a:cs typeface="Roboto" panose="02000000000000000000" pitchFamily="2" charset="0"/>
              </a:rPr>
            </a:br>
            <a:br>
              <a:rPr lang="el-GR">
                <a:latin typeface="Roboto" panose="02000000000000000000" pitchFamily="2" charset="0"/>
                <a:ea typeface="Roboto" panose="02000000000000000000" pitchFamily="2" charset="0"/>
                <a:cs typeface="Roboto" panose="02000000000000000000" pitchFamily="2" charset="0"/>
              </a:rPr>
            </a:br>
            <a:r>
              <a:rPr lang="el-GR">
                <a:latin typeface="Roboto"/>
                <a:ea typeface="Roboto"/>
                <a:cs typeface="Roboto"/>
              </a:rPr>
              <a:t>Αξιοπιστία Συστημάτων 2024</a:t>
            </a:r>
          </a:p>
          <a:p>
            <a:pPr marL="0" lvl="0" indent="0" algn="ctr" rtl="0">
              <a:spcBef>
                <a:spcPts val="0"/>
              </a:spcBef>
              <a:spcAft>
                <a:spcPts val="0"/>
              </a:spcAft>
              <a:buNone/>
            </a:pPr>
            <a:endParaRPr/>
          </a:p>
        </p:txBody>
      </p:sp>
      <p:sp>
        <p:nvSpPr>
          <p:cNvPr id="1854" name="Google Shape;1854;p122"/>
          <p:cNvSpPr txBox="1">
            <a:spLocks noGrp="1"/>
          </p:cNvSpPr>
          <p:nvPr>
            <p:ph type="subTitle" idx="1"/>
          </p:nvPr>
        </p:nvSpPr>
        <p:spPr>
          <a:xfrm>
            <a:off x="2822913" y="1632965"/>
            <a:ext cx="34983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Ερωτήσεις;</a:t>
            </a:r>
            <a:endParaRPr/>
          </a:p>
        </p:txBody>
      </p:sp>
      <p:sp>
        <p:nvSpPr>
          <p:cNvPr id="1867" name="Google Shape;1867;p122"/>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l-GR" sz="4000"/>
              <a:t>Ευχαριστούμε!</a:t>
            </a:r>
            <a:endParaRPr sz="4000"/>
          </a:p>
        </p:txBody>
      </p:sp>
    </p:spTree>
    <p:extLst>
      <p:ext uri="{BB962C8B-B14F-4D97-AF65-F5344CB8AC3E}">
        <p14:creationId xmlns:p14="http://schemas.microsoft.com/office/powerpoint/2010/main" val="184895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1"/>
          <p:cNvSpPr txBox="1">
            <a:spLocks noGrp="1"/>
          </p:cNvSpPr>
          <p:nvPr>
            <p:ph type="subTitle" idx="1"/>
          </p:nvPr>
        </p:nvSpPr>
        <p:spPr>
          <a:xfrm>
            <a:off x="4566566" y="4047675"/>
            <a:ext cx="2877300" cy="5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GR">
                <a:latin typeface="Roboto" panose="02000000000000000000" pitchFamily="2" charset="0"/>
                <a:ea typeface="Roboto" panose="02000000000000000000" pitchFamily="2" charset="0"/>
                <a:cs typeface="Roboto" panose="02000000000000000000" pitchFamily="2" charset="0"/>
              </a:rPr>
              <a:t>Δομή, λειτουργία και εφαρμογές</a:t>
            </a:r>
            <a:endParaRPr>
              <a:latin typeface="Roboto" panose="02000000000000000000" pitchFamily="2" charset="0"/>
              <a:ea typeface="Roboto" panose="02000000000000000000" pitchFamily="2" charset="0"/>
              <a:cs typeface="Roboto" panose="02000000000000000000" pitchFamily="2" charset="0"/>
            </a:endParaRPr>
          </a:p>
        </p:txBody>
      </p:sp>
      <p:sp>
        <p:nvSpPr>
          <p:cNvPr id="816" name="Google Shape;816;p71"/>
          <p:cNvSpPr txBox="1">
            <a:spLocks noGrp="1"/>
          </p:cNvSpPr>
          <p:nvPr>
            <p:ph type="title"/>
          </p:nvPr>
        </p:nvSpPr>
        <p:spPr>
          <a:xfrm>
            <a:off x="4479650" y="2565375"/>
            <a:ext cx="4518802"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4000"/>
              <a:t>Εισαγωγή στις μπαταρίες λιθίου</a:t>
            </a:r>
            <a:endParaRPr sz="4000"/>
          </a:p>
        </p:txBody>
      </p:sp>
      <p:sp>
        <p:nvSpPr>
          <p:cNvPr id="817" name="Google Shape;817;p71"/>
          <p:cNvSpPr txBox="1">
            <a:spLocks noGrp="1"/>
          </p:cNvSpPr>
          <p:nvPr>
            <p:ph type="title" idx="2"/>
          </p:nvPr>
        </p:nvSpPr>
        <p:spPr>
          <a:xfrm>
            <a:off x="4566566" y="836775"/>
            <a:ext cx="12066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18" name="Google Shape;818;p71"/>
          <p:cNvSpPr/>
          <p:nvPr/>
        </p:nvSpPr>
        <p:spPr>
          <a:xfrm>
            <a:off x="4479650" y="78965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 advTm="431"/>
    </mc:Choice>
    <mc:Fallback xmlns="">
      <p:transition advTm="43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7"/>
          <p:cNvSpPr txBox="1">
            <a:spLocks noGrp="1"/>
          </p:cNvSpPr>
          <p:nvPr>
            <p:ph type="title"/>
          </p:nvPr>
        </p:nvSpPr>
        <p:spPr>
          <a:xfrm>
            <a:off x="1610520" y="521665"/>
            <a:ext cx="5922959" cy="431400"/>
          </a:xfrm>
          <a:prstGeom prst="rect">
            <a:avLst/>
          </a:prstGeom>
        </p:spPr>
        <p:txBody>
          <a:bodyPr spcFirstLastPara="1" wrap="square" lIns="91425" tIns="91425" rIns="91425" bIns="91425" anchor="ctr" anchorCtr="0">
            <a:noAutofit/>
          </a:bodyPr>
          <a:lstStyle/>
          <a:p>
            <a:r>
              <a:rPr lang="el-GR"/>
              <a:t>Δομή μπαταριών </a:t>
            </a:r>
            <a:r>
              <a:rPr lang="el-GR" err="1"/>
              <a:t>λιθίου</a:t>
            </a:r>
            <a:endParaRPr err="1"/>
          </a:p>
        </p:txBody>
      </p:sp>
      <p:sp>
        <p:nvSpPr>
          <p:cNvPr id="763" name="Google Shape;763;p67"/>
          <p:cNvSpPr txBox="1">
            <a:spLocks noGrp="1"/>
          </p:cNvSpPr>
          <p:nvPr>
            <p:ph type="body" idx="1"/>
          </p:nvPr>
        </p:nvSpPr>
        <p:spPr>
          <a:xfrm>
            <a:off x="948177" y="952074"/>
            <a:ext cx="3367873" cy="2998646"/>
          </a:xfrm>
          <a:prstGeom prst="rect">
            <a:avLst/>
          </a:prstGeom>
        </p:spPr>
        <p:txBody>
          <a:bodyPr spcFirstLastPara="1" wrap="square" lIns="91425" tIns="91425" rIns="91425" bIns="91425" anchor="ctr" anchorCtr="0">
            <a:noAutofit/>
          </a:bodyPr>
          <a:lstStyle/>
          <a:p>
            <a:pPr>
              <a:buNone/>
            </a:pPr>
            <a:endParaRPr lang="en-US" sz="1100">
              <a:solidFill>
                <a:schemeClr val="bg1"/>
              </a:solidFill>
              <a:latin typeface="Arial"/>
              <a:ea typeface="Roboto"/>
              <a:cs typeface="Arial"/>
            </a:endParaRPr>
          </a:p>
          <a:p>
            <a:pPr>
              <a:buNone/>
            </a:pPr>
            <a:r>
              <a:rPr lang="en-US" sz="1100">
                <a:latin typeface="Arial"/>
                <a:ea typeface="Roboto"/>
                <a:cs typeface="Arial"/>
              </a:rPr>
              <a:t>Aπ</a:t>
            </a:r>
            <a:r>
              <a:rPr lang="en-US" sz="1100" err="1">
                <a:latin typeface="Arial"/>
                <a:ea typeface="Roboto"/>
                <a:cs typeface="Arial"/>
              </a:rPr>
              <a:t>οτελούντ</a:t>
            </a:r>
            <a:r>
              <a:rPr lang="en-US" sz="1100">
                <a:latin typeface="Arial"/>
                <a:ea typeface="Roboto"/>
                <a:cs typeface="Arial"/>
              </a:rPr>
              <a:t>αι από 5 βα</a:t>
            </a:r>
            <a:r>
              <a:rPr lang="en-US" sz="1100" err="1">
                <a:latin typeface="Arial"/>
                <a:ea typeface="Roboto"/>
                <a:cs typeface="Arial"/>
              </a:rPr>
              <a:t>σικά</a:t>
            </a:r>
            <a:r>
              <a:rPr lang="en-US" sz="1100">
                <a:latin typeface="Arial"/>
                <a:ea typeface="Roboto"/>
                <a:cs typeface="Arial"/>
              </a:rPr>
              <a:t> </a:t>
            </a:r>
            <a:r>
              <a:rPr lang="en-US" sz="1100" err="1">
                <a:latin typeface="Arial"/>
                <a:ea typeface="Roboto"/>
                <a:cs typeface="Arial"/>
              </a:rPr>
              <a:t>μέρη</a:t>
            </a:r>
            <a:r>
              <a:rPr lang="en-US" sz="1100">
                <a:latin typeface="Arial"/>
                <a:ea typeface="Roboto"/>
                <a:cs typeface="Arial"/>
              </a:rPr>
              <a:t>:</a:t>
            </a:r>
            <a:endParaRPr lang="el-GR">
              <a:ea typeface="Roboto"/>
            </a:endParaRPr>
          </a:p>
          <a:p>
            <a:pPr>
              <a:buNone/>
            </a:pPr>
            <a:endParaRPr lang="en-US" sz="1100">
              <a:latin typeface="Arial"/>
              <a:ea typeface="Roboto"/>
              <a:cs typeface="Arial"/>
            </a:endParaRPr>
          </a:p>
          <a:p>
            <a:pPr marL="323850" indent="-171450"/>
            <a:r>
              <a:rPr lang="en-US" sz="1100" b="1" err="1">
                <a:latin typeface="Arial"/>
                <a:ea typeface="Roboto"/>
                <a:cs typeface="Arial"/>
              </a:rPr>
              <a:t>Άνοδος</a:t>
            </a:r>
            <a:r>
              <a:rPr lang="en-US" sz="1100">
                <a:latin typeface="Arial"/>
                <a:ea typeface="Roboto"/>
                <a:cs typeface="Arial"/>
              </a:rPr>
              <a:t>: </a:t>
            </a:r>
            <a:r>
              <a:rPr lang="en-US" sz="1100" err="1">
                <a:latin typeface="Arial"/>
                <a:ea typeface="Roboto"/>
                <a:cs typeface="Arial"/>
              </a:rPr>
              <a:t>Αρνητικό</a:t>
            </a:r>
            <a:r>
              <a:rPr lang="en-US" sz="1100">
                <a:latin typeface="Arial"/>
                <a:ea typeface="Roboto"/>
                <a:cs typeface="Arial"/>
              </a:rPr>
              <a:t> </a:t>
            </a:r>
            <a:r>
              <a:rPr lang="en-US" sz="1100" err="1">
                <a:latin typeface="Arial"/>
                <a:ea typeface="Roboto"/>
                <a:cs typeface="Arial"/>
              </a:rPr>
              <a:t>ηλεκτρόδιο</a:t>
            </a:r>
            <a:r>
              <a:rPr lang="en-US" sz="1100">
                <a:latin typeface="Arial"/>
                <a:ea typeface="Roboto"/>
                <a:cs typeface="Arial"/>
              </a:rPr>
              <a:t> (-) </a:t>
            </a:r>
            <a:r>
              <a:rPr lang="en-US" sz="1100" err="1">
                <a:latin typeface="Arial"/>
                <a:ea typeface="Roboto"/>
                <a:cs typeface="Arial"/>
              </a:rPr>
              <a:t>της</a:t>
            </a:r>
            <a:r>
              <a:rPr lang="en-US" sz="1100">
                <a:latin typeface="Arial"/>
                <a:ea typeface="Roboto"/>
                <a:cs typeface="Arial"/>
              </a:rPr>
              <a:t> μπατα</a:t>
            </a:r>
            <a:r>
              <a:rPr lang="en-US" sz="1100" err="1">
                <a:latin typeface="Arial"/>
                <a:ea typeface="Roboto"/>
                <a:cs typeface="Arial"/>
              </a:rPr>
              <a:t>ρί</a:t>
            </a:r>
            <a:r>
              <a:rPr lang="en-US" sz="1100">
                <a:latin typeface="Arial"/>
                <a:ea typeface="Roboto"/>
                <a:cs typeface="Arial"/>
              </a:rPr>
              <a:t>ας.</a:t>
            </a:r>
          </a:p>
          <a:p>
            <a:pPr marL="152400" indent="0">
              <a:buNone/>
            </a:pPr>
            <a:endParaRPr lang="en-US" sz="1100">
              <a:latin typeface="Arial"/>
              <a:ea typeface="Roboto"/>
              <a:cs typeface="Arial"/>
            </a:endParaRPr>
          </a:p>
          <a:p>
            <a:pPr marL="323850" indent="-171450"/>
            <a:r>
              <a:rPr lang="en-US" sz="1100" b="1" err="1">
                <a:latin typeface="Arial"/>
                <a:ea typeface="Roboto"/>
                <a:cs typeface="Arial"/>
              </a:rPr>
              <a:t>Κάθοδος</a:t>
            </a:r>
            <a:r>
              <a:rPr lang="en-US" sz="1100">
                <a:latin typeface="Arial"/>
                <a:ea typeface="Roboto"/>
                <a:cs typeface="Arial"/>
              </a:rPr>
              <a:t>: </a:t>
            </a:r>
            <a:r>
              <a:rPr lang="en-US" sz="1100" err="1">
                <a:latin typeface="Arial"/>
                <a:ea typeface="Roboto"/>
                <a:cs typeface="Arial"/>
              </a:rPr>
              <a:t>Θετικό</a:t>
            </a:r>
            <a:r>
              <a:rPr lang="en-US" sz="1100">
                <a:latin typeface="Arial"/>
                <a:ea typeface="Roboto"/>
                <a:cs typeface="Arial"/>
              </a:rPr>
              <a:t> </a:t>
            </a:r>
            <a:r>
              <a:rPr lang="en-US" sz="1100" err="1">
                <a:latin typeface="Arial"/>
                <a:ea typeface="Roboto"/>
                <a:cs typeface="Arial"/>
              </a:rPr>
              <a:t>ηλεκτρόδιο</a:t>
            </a:r>
            <a:r>
              <a:rPr lang="en-US" sz="1100">
                <a:latin typeface="Arial"/>
                <a:ea typeface="Roboto"/>
                <a:cs typeface="Arial"/>
              </a:rPr>
              <a:t> (+) </a:t>
            </a:r>
            <a:r>
              <a:rPr lang="en-US" sz="1100" err="1">
                <a:latin typeface="Arial"/>
                <a:ea typeface="Roboto"/>
                <a:cs typeface="Arial"/>
              </a:rPr>
              <a:t>της</a:t>
            </a:r>
            <a:r>
              <a:rPr lang="en-US" sz="1100">
                <a:latin typeface="Arial"/>
                <a:ea typeface="Roboto"/>
                <a:cs typeface="Arial"/>
              </a:rPr>
              <a:t> μπατα</a:t>
            </a:r>
            <a:r>
              <a:rPr lang="en-US" sz="1100" err="1">
                <a:latin typeface="Arial"/>
                <a:ea typeface="Roboto"/>
                <a:cs typeface="Arial"/>
              </a:rPr>
              <a:t>ρί</a:t>
            </a:r>
            <a:r>
              <a:rPr lang="en-US" sz="1100">
                <a:latin typeface="Arial"/>
                <a:ea typeface="Roboto"/>
                <a:cs typeface="Arial"/>
              </a:rPr>
              <a:t>ας.</a:t>
            </a:r>
            <a:endParaRPr lang="en-US">
              <a:ea typeface="Roboto"/>
              <a:cs typeface="Arial"/>
            </a:endParaRPr>
          </a:p>
          <a:p>
            <a:pPr marL="152400" indent="0">
              <a:buNone/>
            </a:pPr>
            <a:endParaRPr lang="en-US" sz="1100">
              <a:latin typeface="Arial"/>
              <a:ea typeface="Roboto"/>
              <a:cs typeface="Arial"/>
            </a:endParaRPr>
          </a:p>
          <a:p>
            <a:pPr marL="323850" indent="-171450"/>
            <a:r>
              <a:rPr lang="en-US" sz="1100" b="1">
                <a:latin typeface="Arial"/>
                <a:ea typeface="Roboto"/>
                <a:cs typeface="Arial"/>
              </a:rPr>
              <a:t>Διαχωριστής: </a:t>
            </a:r>
            <a:r>
              <a:rPr lang="en-US" sz="1100">
                <a:latin typeface="Arial"/>
                <a:ea typeface="Roboto"/>
                <a:cs typeface="Arial"/>
              </a:rPr>
              <a:t>Μόνο τα </a:t>
            </a:r>
            <a:r>
              <a:rPr lang="en-US" sz="1100" err="1">
                <a:latin typeface="Arial"/>
                <a:ea typeface="Roboto"/>
                <a:cs typeface="Arial"/>
              </a:rPr>
              <a:t>ιόντ</a:t>
            </a:r>
            <a:r>
              <a:rPr lang="en-US" sz="1100">
                <a:latin typeface="Arial"/>
                <a:ea typeface="Roboto"/>
                <a:cs typeface="Arial"/>
              </a:rPr>
              <a:t>α </a:t>
            </a:r>
            <a:r>
              <a:rPr lang="en-US" sz="1100" err="1">
                <a:latin typeface="Arial"/>
                <a:ea typeface="Roboto"/>
                <a:cs typeface="Arial"/>
              </a:rPr>
              <a:t>λιθίου</a:t>
            </a:r>
            <a:r>
              <a:rPr lang="en-US" sz="1100">
                <a:latin typeface="Arial"/>
                <a:ea typeface="Roboto"/>
                <a:cs typeface="Arial"/>
              </a:rPr>
              <a:t> μπ</a:t>
            </a:r>
            <a:r>
              <a:rPr lang="en-US" sz="1100" err="1">
                <a:latin typeface="Arial"/>
                <a:ea typeface="Roboto"/>
                <a:cs typeface="Arial"/>
              </a:rPr>
              <a:t>ορούν</a:t>
            </a:r>
            <a:r>
              <a:rPr lang="en-US" sz="1100">
                <a:latin typeface="Arial"/>
                <a:ea typeface="Roboto"/>
                <a:cs typeface="Arial"/>
              </a:rPr>
              <a:t> να </a:t>
            </a:r>
            <a:r>
              <a:rPr lang="en-US" sz="1100" err="1">
                <a:latin typeface="Arial"/>
                <a:ea typeface="Roboto"/>
                <a:cs typeface="Arial"/>
              </a:rPr>
              <a:t>τον</a:t>
            </a:r>
            <a:r>
              <a:rPr lang="en-US" sz="1100">
                <a:latin typeface="Arial"/>
                <a:ea typeface="Roboto"/>
                <a:cs typeface="Arial"/>
              </a:rPr>
              <a:t> </a:t>
            </a:r>
            <a:r>
              <a:rPr lang="en-US" sz="1100" err="1">
                <a:latin typeface="Arial"/>
                <a:ea typeface="Roboto"/>
                <a:cs typeface="Arial"/>
              </a:rPr>
              <a:t>δι</a:t>
            </a:r>
            <a:r>
              <a:rPr lang="en-US" sz="1100">
                <a:latin typeface="Arial"/>
                <a:ea typeface="Roboto"/>
                <a:cs typeface="Arial"/>
              </a:rPr>
              <a:t>απ</a:t>
            </a:r>
            <a:r>
              <a:rPr lang="en-US" sz="1100" err="1">
                <a:latin typeface="Arial"/>
                <a:ea typeface="Roboto"/>
                <a:cs typeface="Arial"/>
              </a:rPr>
              <a:t>εράσουν</a:t>
            </a:r>
            <a:r>
              <a:rPr lang="en-US" sz="1100">
                <a:latin typeface="Arial"/>
                <a:ea typeface="Roboto"/>
                <a:cs typeface="Arial"/>
              </a:rPr>
              <a:t>.</a:t>
            </a:r>
            <a:endParaRPr lang="en-US">
              <a:ea typeface="Roboto"/>
            </a:endParaRPr>
          </a:p>
          <a:p>
            <a:pPr marL="152400" indent="0">
              <a:buNone/>
            </a:pPr>
            <a:endParaRPr lang="en-US" sz="1100">
              <a:latin typeface="Arial"/>
              <a:ea typeface="Roboto"/>
              <a:cs typeface="Arial"/>
            </a:endParaRPr>
          </a:p>
          <a:p>
            <a:pPr marL="323850" indent="-171450"/>
            <a:r>
              <a:rPr lang="en-US" sz="1100" b="1" err="1">
                <a:latin typeface="Arial"/>
                <a:ea typeface="Roboto"/>
                <a:cs typeface="Arial"/>
              </a:rPr>
              <a:t>Ηλεκτρολύτης</a:t>
            </a:r>
            <a:r>
              <a:rPr lang="en-US" sz="1100" b="1">
                <a:latin typeface="Arial"/>
                <a:ea typeface="Roboto"/>
                <a:cs typeface="Arial"/>
              </a:rPr>
              <a:t>:</a:t>
            </a:r>
            <a:r>
              <a:rPr lang="en-US" sz="1100">
                <a:latin typeface="Arial"/>
                <a:ea typeface="Roboto"/>
                <a:cs typeface="Arial"/>
              </a:rPr>
              <a:t> </a:t>
            </a:r>
            <a:r>
              <a:rPr lang="en-US" sz="1100" err="1">
                <a:latin typeface="Arial"/>
                <a:ea typeface="Roboto"/>
                <a:cs typeface="Arial"/>
              </a:rPr>
              <a:t>Μετ</a:t>
            </a:r>
            <a:r>
              <a:rPr lang="en-US" sz="1100">
                <a:latin typeface="Arial"/>
                <a:ea typeface="Roboto"/>
                <a:cs typeface="Arial"/>
              </a:rPr>
              <a:t>α</a:t>
            </a:r>
            <a:r>
              <a:rPr lang="en-US" sz="1100" err="1">
                <a:latin typeface="Arial"/>
                <a:ea typeface="Roboto"/>
                <a:cs typeface="Arial"/>
              </a:rPr>
              <a:t>φέρει</a:t>
            </a:r>
            <a:r>
              <a:rPr lang="en-US" sz="1100">
                <a:latin typeface="Arial"/>
                <a:ea typeface="Roboto"/>
                <a:cs typeface="Arial"/>
              </a:rPr>
              <a:t> </a:t>
            </a:r>
            <a:r>
              <a:rPr lang="en-US" sz="1100" err="1">
                <a:latin typeface="Arial"/>
                <a:ea typeface="Roboto"/>
                <a:cs typeface="Arial"/>
              </a:rPr>
              <a:t>ιόντ</a:t>
            </a:r>
            <a:r>
              <a:rPr lang="en-US" sz="1100">
                <a:latin typeface="Arial"/>
                <a:ea typeface="Roboto"/>
                <a:cs typeface="Arial"/>
              </a:rPr>
              <a:t>α </a:t>
            </a:r>
            <a:r>
              <a:rPr lang="en-US" sz="1100" err="1">
                <a:latin typeface="Arial"/>
                <a:ea typeface="Roboto"/>
                <a:cs typeface="Arial"/>
              </a:rPr>
              <a:t>λιθίου</a:t>
            </a:r>
            <a:r>
              <a:rPr lang="en-US" sz="1100">
                <a:latin typeface="Arial"/>
                <a:ea typeface="Roboto"/>
                <a:cs typeface="Arial"/>
              </a:rPr>
              <a:t> από </a:t>
            </a:r>
            <a:r>
              <a:rPr lang="en-US" sz="1100" err="1">
                <a:latin typeface="Arial"/>
                <a:ea typeface="Roboto"/>
                <a:cs typeface="Arial"/>
              </a:rPr>
              <a:t>τη</a:t>
            </a:r>
            <a:r>
              <a:rPr lang="en-US" sz="1100">
                <a:latin typeface="Arial"/>
                <a:ea typeface="Roboto"/>
                <a:cs typeface="Arial"/>
              </a:rPr>
              <a:t> </a:t>
            </a:r>
            <a:r>
              <a:rPr lang="en-US" sz="1100" err="1">
                <a:latin typeface="Arial"/>
                <a:ea typeface="Roboto"/>
                <a:cs typeface="Arial"/>
              </a:rPr>
              <a:t>κάθοδο</a:t>
            </a:r>
            <a:r>
              <a:rPr lang="en-US" sz="1100">
                <a:latin typeface="Arial"/>
                <a:ea typeface="Roboto"/>
                <a:cs typeface="Arial"/>
              </a:rPr>
              <a:t> </a:t>
            </a:r>
            <a:r>
              <a:rPr lang="en-US" sz="1100" err="1">
                <a:latin typeface="Arial"/>
                <a:ea typeface="Roboto"/>
                <a:cs typeface="Arial"/>
              </a:rPr>
              <a:t>στην</a:t>
            </a:r>
            <a:r>
              <a:rPr lang="en-US" sz="1100">
                <a:latin typeface="Arial"/>
                <a:ea typeface="Roboto"/>
                <a:cs typeface="Arial"/>
              </a:rPr>
              <a:t> </a:t>
            </a:r>
            <a:r>
              <a:rPr lang="en-US" sz="1100" err="1">
                <a:latin typeface="Arial"/>
                <a:ea typeface="Roboto"/>
                <a:cs typeface="Arial"/>
              </a:rPr>
              <a:t>άνοδο</a:t>
            </a:r>
            <a:r>
              <a:rPr lang="en-US" sz="1100">
                <a:latin typeface="Arial"/>
                <a:ea typeface="Roboto"/>
                <a:cs typeface="Arial"/>
              </a:rPr>
              <a:t> και α</a:t>
            </a:r>
            <a:r>
              <a:rPr lang="en-US" sz="1100" err="1">
                <a:latin typeface="Arial"/>
                <a:ea typeface="Roboto"/>
                <a:cs typeface="Arial"/>
              </a:rPr>
              <a:t>ντιστρόφως</a:t>
            </a:r>
            <a:r>
              <a:rPr lang="en-US" sz="1100">
                <a:latin typeface="Arial"/>
                <a:ea typeface="Roboto"/>
                <a:cs typeface="Arial"/>
              </a:rPr>
              <a:t>.</a:t>
            </a:r>
            <a:endParaRPr lang="en-US">
              <a:ea typeface="Roboto"/>
            </a:endParaRPr>
          </a:p>
          <a:p>
            <a:pPr marL="152400" indent="0">
              <a:buNone/>
            </a:pPr>
            <a:endParaRPr lang="en-US" sz="1100">
              <a:latin typeface="Arial"/>
              <a:ea typeface="Roboto"/>
              <a:cs typeface="Arial"/>
            </a:endParaRPr>
          </a:p>
          <a:p>
            <a:pPr marL="323850" indent="-171450" algn="just"/>
            <a:r>
              <a:rPr lang="en-US" sz="1100" b="1" err="1">
                <a:latin typeface="Arial"/>
                <a:ea typeface="Roboto"/>
                <a:cs typeface="Arial"/>
              </a:rPr>
              <a:t>Συλλέκτες</a:t>
            </a:r>
            <a:r>
              <a:rPr lang="en-US" sz="1100" b="1">
                <a:latin typeface="Arial"/>
                <a:ea typeface="Roboto"/>
                <a:cs typeface="Arial"/>
              </a:rPr>
              <a:t> </a:t>
            </a:r>
            <a:r>
              <a:rPr lang="en-US" sz="1100" b="1" err="1">
                <a:latin typeface="Arial"/>
                <a:ea typeface="Roboto"/>
                <a:cs typeface="Arial"/>
              </a:rPr>
              <a:t>Ρεύμ</a:t>
            </a:r>
            <a:r>
              <a:rPr lang="en-US" sz="1100" b="1">
                <a:latin typeface="Arial"/>
                <a:ea typeface="Roboto"/>
                <a:cs typeface="Arial"/>
              </a:rPr>
              <a:t>α</a:t>
            </a:r>
            <a:r>
              <a:rPr lang="en-US" sz="1100" b="1" err="1">
                <a:latin typeface="Arial"/>
                <a:ea typeface="Roboto"/>
                <a:cs typeface="Arial"/>
              </a:rPr>
              <a:t>τος</a:t>
            </a:r>
            <a:r>
              <a:rPr lang="en-US" sz="1100" b="1">
                <a:latin typeface="Arial"/>
                <a:ea typeface="Roboto"/>
                <a:cs typeface="Arial"/>
              </a:rPr>
              <a:t>: </a:t>
            </a:r>
            <a:r>
              <a:rPr lang="en-US" sz="1100" err="1">
                <a:latin typeface="Arial"/>
                <a:ea typeface="Roboto"/>
                <a:cs typeface="Arial"/>
              </a:rPr>
              <a:t>Συνδέουν</a:t>
            </a:r>
            <a:r>
              <a:rPr lang="en-US" sz="1100">
                <a:latin typeface="Arial"/>
                <a:ea typeface="Roboto"/>
                <a:cs typeface="Arial"/>
              </a:rPr>
              <a:t> </a:t>
            </a:r>
            <a:r>
              <a:rPr lang="en-US" sz="1100" err="1">
                <a:latin typeface="Arial"/>
                <a:ea typeface="Roboto"/>
                <a:cs typeface="Arial"/>
              </a:rPr>
              <a:t>τη</a:t>
            </a:r>
            <a:r>
              <a:rPr lang="en-US" sz="1100">
                <a:latin typeface="Arial"/>
                <a:ea typeface="Roboto"/>
                <a:cs typeface="Arial"/>
              </a:rPr>
              <a:t> μπατα</a:t>
            </a:r>
            <a:r>
              <a:rPr lang="en-US" sz="1100" err="1">
                <a:latin typeface="Arial"/>
                <a:ea typeface="Roboto"/>
                <a:cs typeface="Arial"/>
              </a:rPr>
              <a:t>ρί</a:t>
            </a:r>
            <a:r>
              <a:rPr lang="en-US" sz="1100">
                <a:latin typeface="Arial"/>
                <a:ea typeface="Roboto"/>
                <a:cs typeface="Arial"/>
              </a:rPr>
              <a:t>α </a:t>
            </a:r>
            <a:r>
              <a:rPr lang="en-US" sz="1100" err="1">
                <a:latin typeface="Arial"/>
                <a:ea typeface="Roboto"/>
                <a:cs typeface="Arial"/>
              </a:rPr>
              <a:t>με</a:t>
            </a:r>
            <a:r>
              <a:rPr lang="en-US" sz="1100">
                <a:latin typeface="Arial"/>
                <a:ea typeface="Roboto"/>
                <a:cs typeface="Arial"/>
              </a:rPr>
              <a:t> </a:t>
            </a:r>
            <a:r>
              <a:rPr lang="en-US" sz="1100" err="1">
                <a:latin typeface="Arial"/>
                <a:ea typeface="Roboto"/>
                <a:cs typeface="Arial"/>
              </a:rPr>
              <a:t>το</a:t>
            </a:r>
            <a:r>
              <a:rPr lang="en-US" sz="1100">
                <a:latin typeface="Arial"/>
                <a:ea typeface="Roboto"/>
                <a:cs typeface="Arial"/>
              </a:rPr>
              <a:t> </a:t>
            </a:r>
            <a:r>
              <a:rPr lang="en-US" sz="1100" err="1">
                <a:latin typeface="Arial"/>
                <a:ea typeface="Roboto"/>
                <a:cs typeface="Arial"/>
              </a:rPr>
              <a:t>εξωτερικό</a:t>
            </a:r>
            <a:r>
              <a:rPr lang="en-US" sz="1100">
                <a:latin typeface="Arial"/>
                <a:ea typeface="Roboto"/>
                <a:cs typeface="Arial"/>
              </a:rPr>
              <a:t> </a:t>
            </a:r>
            <a:r>
              <a:rPr lang="en-US" sz="1100" err="1">
                <a:latin typeface="Arial"/>
                <a:ea typeface="Roboto"/>
                <a:cs typeface="Arial"/>
              </a:rPr>
              <a:t>κύκλωμ</a:t>
            </a:r>
            <a:r>
              <a:rPr lang="en-US" sz="1100">
                <a:latin typeface="Arial"/>
                <a:ea typeface="Roboto"/>
                <a:cs typeface="Arial"/>
              </a:rPr>
              <a:t>α.</a:t>
            </a:r>
          </a:p>
        </p:txBody>
      </p:sp>
      <p:pic>
        <p:nvPicPr>
          <p:cNvPr id="3" name="Εικόνα 2" descr="Εικόνα που περιέχει διάγραμμα, στιγμιότυπο οθόνης, κείμενο, Σχέδιο&#10;&#10;Περιγραφή που δημιουργήθηκε αυτόματα">
            <a:extLst>
              <a:ext uri="{FF2B5EF4-FFF2-40B4-BE49-F238E27FC236}">
                <a16:creationId xmlns:a16="http://schemas.microsoft.com/office/drawing/2014/main" id="{C2F810D9-BBFF-D9DB-7DCA-395E803D7A3E}"/>
              </a:ext>
            </a:extLst>
          </p:cNvPr>
          <p:cNvPicPr>
            <a:picLocks noChangeAspect="1"/>
          </p:cNvPicPr>
          <p:nvPr/>
        </p:nvPicPr>
        <p:blipFill>
          <a:blip r:embed="rId3"/>
          <a:stretch>
            <a:fillRect/>
          </a:stretch>
        </p:blipFill>
        <p:spPr>
          <a:xfrm>
            <a:off x="4331477" y="953347"/>
            <a:ext cx="4571386" cy="3399181"/>
          </a:xfrm>
          <a:prstGeom prst="rect">
            <a:avLst/>
          </a:prstGeom>
        </p:spPr>
      </p:pic>
    </p:spTree>
    <p:extLst>
      <p:ext uri="{BB962C8B-B14F-4D97-AF65-F5344CB8AC3E}">
        <p14:creationId xmlns:p14="http://schemas.microsoft.com/office/powerpoint/2010/main" val="2853457766"/>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1341307" y="1531087"/>
            <a:ext cx="3866422" cy="2319017"/>
          </a:xfrm>
        </p:spPr>
        <p:txBody>
          <a:bodyPr/>
          <a:lstStyle/>
          <a:p>
            <a:pPr marL="152400" indent="0">
              <a:buNone/>
            </a:pPr>
            <a:endParaRPr lang="el-GR" sz="1100" dirty="0">
              <a:latin typeface="Arial"/>
              <a:cs typeface="Arial"/>
            </a:endParaRPr>
          </a:p>
          <a:p>
            <a:pPr marL="323850" indent="-171450"/>
            <a:r>
              <a:rPr lang="en-US" sz="1100" b="1" dirty="0" err="1">
                <a:latin typeface="Arial"/>
                <a:cs typeface="Arial"/>
              </a:rPr>
              <a:t>Εξ</a:t>
            </a:r>
            <a:r>
              <a:rPr lang="en-US" sz="1100" b="1" dirty="0">
                <a:latin typeface="Arial"/>
                <a:cs typeface="Arial"/>
              </a:rPr>
              <a:t>. </a:t>
            </a:r>
            <a:r>
              <a:rPr lang="en-US" sz="1100" b="1" dirty="0" err="1">
                <a:latin typeface="Arial"/>
                <a:cs typeface="Arial"/>
              </a:rPr>
              <a:t>κύκλωμ</a:t>
            </a:r>
            <a:r>
              <a:rPr lang="en-US" sz="1100" b="1" dirty="0">
                <a:latin typeface="Arial"/>
                <a:cs typeface="Arial"/>
              </a:rPr>
              <a:t>α</a:t>
            </a:r>
            <a:r>
              <a:rPr lang="en-US" sz="1100" dirty="0">
                <a:latin typeface="Arial"/>
                <a:cs typeface="Arial"/>
              </a:rPr>
              <a:t>: Φορτιστής</a:t>
            </a:r>
            <a:endParaRPr lang="en-US" sz="1100" dirty="0">
              <a:solidFill>
                <a:srgbClr val="E9E2C9"/>
              </a:solidFill>
              <a:latin typeface="Arial"/>
              <a:cs typeface="Arial"/>
            </a:endParaRPr>
          </a:p>
          <a:p>
            <a:pPr marL="152400" indent="0">
              <a:buNone/>
            </a:pPr>
            <a:endParaRPr lang="en-US" sz="1100" dirty="0">
              <a:solidFill>
                <a:srgbClr val="000000"/>
              </a:solidFill>
              <a:latin typeface="Arial"/>
              <a:cs typeface="Arial"/>
            </a:endParaRPr>
          </a:p>
          <a:p>
            <a:pPr marL="323850" indent="-171450"/>
            <a:r>
              <a:rPr lang="en-US" sz="1100" b="1" dirty="0" err="1">
                <a:latin typeface="Arial"/>
                <a:cs typeface="Arial"/>
              </a:rPr>
              <a:t>Ιόντ</a:t>
            </a:r>
            <a:r>
              <a:rPr lang="en-US" sz="1100" b="1" dirty="0">
                <a:latin typeface="Arial"/>
                <a:cs typeface="Arial"/>
              </a:rPr>
              <a:t>α Λιθίου</a:t>
            </a:r>
            <a:r>
              <a:rPr lang="el-GR" sz="1100" b="1" dirty="0">
                <a:latin typeface="Arial"/>
                <a:cs typeface="Arial"/>
              </a:rPr>
              <a:t>(Li⁺)</a:t>
            </a:r>
            <a:r>
              <a:rPr lang="en-US" sz="1100" dirty="0">
                <a:latin typeface="Arial"/>
                <a:cs typeface="Arial"/>
              </a:rPr>
              <a:t>: Από </a:t>
            </a:r>
            <a:r>
              <a:rPr lang="en-US" sz="1100" dirty="0" err="1">
                <a:latin typeface="Arial"/>
                <a:cs typeface="Arial"/>
              </a:rPr>
              <a:t>κάθοδο</a:t>
            </a:r>
            <a:r>
              <a:rPr lang="en-US" sz="1100" dirty="0">
                <a:latin typeface="Arial"/>
                <a:cs typeface="Arial"/>
              </a:rPr>
              <a:t>(+) </a:t>
            </a:r>
            <a:r>
              <a:rPr lang="en-US" sz="1100" dirty="0" err="1">
                <a:solidFill>
                  <a:srgbClr val="E9E2C9"/>
                </a:solidFill>
                <a:latin typeface="Arial"/>
                <a:cs typeface="Arial"/>
              </a:rPr>
              <a:t>σε</a:t>
            </a:r>
            <a:r>
              <a:rPr lang="en-US" sz="1100" dirty="0">
                <a:solidFill>
                  <a:srgbClr val="E9E2C9"/>
                </a:solidFill>
                <a:latin typeface="Arial"/>
                <a:cs typeface="Arial"/>
              </a:rPr>
              <a:t> </a:t>
            </a:r>
            <a:r>
              <a:rPr lang="en-US" sz="1100" dirty="0" err="1">
                <a:solidFill>
                  <a:srgbClr val="E9E2C9"/>
                </a:solidFill>
                <a:latin typeface="Arial"/>
                <a:cs typeface="Arial"/>
              </a:rPr>
              <a:t>άνοδο</a:t>
            </a:r>
            <a:r>
              <a:rPr lang="en-US" sz="1100" dirty="0">
                <a:solidFill>
                  <a:srgbClr val="E9E2C9"/>
                </a:solidFill>
                <a:latin typeface="Arial"/>
                <a:cs typeface="Arial"/>
              </a:rPr>
              <a:t>(-) </a:t>
            </a:r>
            <a:r>
              <a:rPr lang="en-US" sz="1100" dirty="0" err="1">
                <a:solidFill>
                  <a:srgbClr val="E9E2C9"/>
                </a:solidFill>
                <a:latin typeface="Arial"/>
                <a:cs typeface="Arial"/>
              </a:rPr>
              <a:t>μέσω</a:t>
            </a:r>
            <a:r>
              <a:rPr lang="en-US" sz="1100" dirty="0">
                <a:solidFill>
                  <a:srgbClr val="E9E2C9"/>
                </a:solidFill>
                <a:latin typeface="Arial"/>
                <a:cs typeface="Arial"/>
              </a:rPr>
              <a:t> </a:t>
            </a:r>
            <a:r>
              <a:rPr lang="en-US" sz="1100" dirty="0" err="1">
                <a:solidFill>
                  <a:srgbClr val="E9E2C9"/>
                </a:solidFill>
                <a:latin typeface="Arial"/>
                <a:cs typeface="Arial"/>
              </a:rPr>
              <a:t>ηλεκτρολύτη</a:t>
            </a:r>
            <a:r>
              <a:rPr lang="en-US" sz="1100" dirty="0">
                <a:solidFill>
                  <a:srgbClr val="E9E2C9"/>
                </a:solidFill>
                <a:latin typeface="Arial"/>
                <a:cs typeface="Arial"/>
              </a:rPr>
              <a:t>.</a:t>
            </a:r>
            <a:endParaRPr lang="en-US" sz="1100" dirty="0">
              <a:solidFill>
                <a:srgbClr val="000000"/>
              </a:solidFill>
              <a:latin typeface="Arial"/>
              <a:cs typeface="Arial"/>
            </a:endParaRPr>
          </a:p>
          <a:p>
            <a:pPr marL="152400" indent="0">
              <a:buNone/>
            </a:pPr>
            <a:endParaRPr lang="en-US" sz="1100" dirty="0">
              <a:solidFill>
                <a:srgbClr val="000000"/>
              </a:solidFill>
              <a:latin typeface="Arial"/>
              <a:cs typeface="Arial"/>
            </a:endParaRPr>
          </a:p>
          <a:p>
            <a:pPr marL="323850" indent="-171450"/>
            <a:r>
              <a:rPr lang="en-US" sz="1100" b="1" dirty="0" err="1">
                <a:latin typeface="Arial"/>
                <a:cs typeface="Arial"/>
              </a:rPr>
              <a:t>Ηλεκτρόνι</a:t>
            </a:r>
            <a:r>
              <a:rPr lang="en-US" sz="1100" b="1" dirty="0">
                <a:latin typeface="Arial"/>
                <a:cs typeface="Arial"/>
              </a:rPr>
              <a:t>α</a:t>
            </a:r>
            <a:r>
              <a:rPr lang="el-GR" sz="1100" b="1" dirty="0">
                <a:latin typeface="Arial"/>
                <a:cs typeface="Arial"/>
              </a:rPr>
              <a:t>(e⁻)</a:t>
            </a:r>
            <a:r>
              <a:rPr lang="en-US" sz="1100" dirty="0">
                <a:latin typeface="Arial"/>
                <a:cs typeface="Arial"/>
              </a:rPr>
              <a:t>:</a:t>
            </a:r>
            <a:r>
              <a:rPr lang="en-US" sz="1100" b="1" dirty="0">
                <a:latin typeface="Arial"/>
                <a:cs typeface="Arial"/>
              </a:rPr>
              <a:t> </a:t>
            </a:r>
            <a:r>
              <a:rPr lang="en-US" sz="1100" dirty="0">
                <a:latin typeface="Arial"/>
                <a:cs typeface="Arial"/>
              </a:rPr>
              <a:t>Από </a:t>
            </a:r>
            <a:r>
              <a:rPr lang="en-US" sz="1100" dirty="0" err="1">
                <a:latin typeface="Arial"/>
                <a:cs typeface="Arial"/>
              </a:rPr>
              <a:t>κάθοδο</a:t>
            </a:r>
            <a:r>
              <a:rPr lang="en-US" sz="1100" dirty="0">
                <a:latin typeface="Arial"/>
                <a:cs typeface="Arial"/>
              </a:rPr>
              <a:t>(+) </a:t>
            </a:r>
            <a:r>
              <a:rPr lang="en-US" sz="1100" dirty="0" err="1">
                <a:latin typeface="Arial"/>
                <a:cs typeface="Arial"/>
              </a:rPr>
              <a:t>σε</a:t>
            </a:r>
            <a:r>
              <a:rPr lang="en-US" sz="1100" dirty="0">
                <a:latin typeface="Arial"/>
                <a:cs typeface="Arial"/>
              </a:rPr>
              <a:t> </a:t>
            </a:r>
            <a:r>
              <a:rPr lang="en-US" sz="1100" dirty="0" err="1">
                <a:latin typeface="Arial"/>
                <a:cs typeface="Arial"/>
              </a:rPr>
              <a:t>άνοδο</a:t>
            </a:r>
            <a:r>
              <a:rPr lang="en-US" sz="1100" dirty="0">
                <a:latin typeface="Arial"/>
                <a:cs typeface="Arial"/>
              </a:rPr>
              <a:t>(-) </a:t>
            </a:r>
            <a:r>
              <a:rPr lang="en-US" sz="1100" dirty="0" err="1">
                <a:latin typeface="Arial"/>
                <a:cs typeface="Arial"/>
              </a:rPr>
              <a:t>μέσω</a:t>
            </a:r>
            <a:r>
              <a:rPr lang="en-US" sz="1100" dirty="0">
                <a:latin typeface="Arial"/>
                <a:cs typeface="Arial"/>
              </a:rPr>
              <a:t> </a:t>
            </a:r>
            <a:r>
              <a:rPr lang="en-US" sz="1100" dirty="0" err="1">
                <a:latin typeface="Arial"/>
                <a:cs typeface="Arial"/>
              </a:rPr>
              <a:t>εξ.κυκλώμ</a:t>
            </a:r>
            <a:r>
              <a:rPr lang="en-US" sz="1100" dirty="0">
                <a:latin typeface="Arial"/>
                <a:cs typeface="Arial"/>
              </a:rPr>
              <a:t>ατος.</a:t>
            </a:r>
            <a:endParaRPr lang="en-US" sz="1100" dirty="0">
              <a:solidFill>
                <a:srgbClr val="000000"/>
              </a:solidFill>
              <a:latin typeface="Arial"/>
              <a:cs typeface="Arial"/>
            </a:endParaRPr>
          </a:p>
          <a:p>
            <a:pPr marL="152400" indent="0">
              <a:buNone/>
            </a:pPr>
            <a:endParaRPr lang="en-US" sz="1100" dirty="0">
              <a:solidFill>
                <a:srgbClr val="000000"/>
              </a:solidFill>
              <a:latin typeface="Arial"/>
              <a:cs typeface="Arial"/>
            </a:endParaRPr>
          </a:p>
          <a:p>
            <a:pPr marL="323850" indent="-171450"/>
            <a:r>
              <a:rPr lang="en-US" sz="1100" b="1" dirty="0">
                <a:solidFill>
                  <a:srgbClr val="E9E2C9"/>
                </a:solidFill>
                <a:latin typeface="Arial"/>
                <a:cs typeface="Arial"/>
              </a:rPr>
              <a:t>Απ</a:t>
            </a:r>
            <a:r>
              <a:rPr lang="en-US" sz="1100" b="1" dirty="0" err="1">
                <a:solidFill>
                  <a:srgbClr val="E9E2C9"/>
                </a:solidFill>
                <a:latin typeface="Arial"/>
                <a:cs typeface="Arial"/>
              </a:rPr>
              <a:t>οτέλεσμ</a:t>
            </a:r>
            <a:r>
              <a:rPr lang="en-US" sz="1100" b="1" dirty="0">
                <a:solidFill>
                  <a:srgbClr val="E9E2C9"/>
                </a:solidFill>
                <a:latin typeface="Arial"/>
                <a:cs typeface="Arial"/>
              </a:rPr>
              <a:t>α</a:t>
            </a:r>
            <a:r>
              <a:rPr lang="en-US" sz="1100" dirty="0">
                <a:solidFill>
                  <a:srgbClr val="E9E2C9"/>
                </a:solidFill>
                <a:latin typeface="Arial"/>
                <a:cs typeface="Arial"/>
              </a:rPr>
              <a:t>: Αύξηση τάσης μπαταρίας.</a:t>
            </a:r>
            <a:endParaRPr lang="en-US" sz="1100" dirty="0">
              <a:solidFill>
                <a:srgbClr val="000000"/>
              </a:solidFill>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a:xfrm>
            <a:off x="1996950" y="341467"/>
            <a:ext cx="5150100" cy="431400"/>
          </a:xfrm>
        </p:spPr>
        <p:txBody>
          <a:bodyPr/>
          <a:lstStyle/>
          <a:p>
            <a:r>
              <a:rPr lang="el-GR"/>
              <a:t>Φόρτιση μπαταρίας</a:t>
            </a:r>
          </a:p>
        </p:txBody>
      </p:sp>
      <p:pic>
        <p:nvPicPr>
          <p:cNvPr id="6" name="Εικόνα 5"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0D308686-E347-0ABA-A565-8514103B43A5}"/>
              </a:ext>
            </a:extLst>
          </p:cNvPr>
          <p:cNvPicPr>
            <a:picLocks noChangeAspect="1"/>
          </p:cNvPicPr>
          <p:nvPr/>
        </p:nvPicPr>
        <p:blipFill>
          <a:blip r:embed="rId2"/>
          <a:stretch>
            <a:fillRect/>
          </a:stretch>
        </p:blipFill>
        <p:spPr>
          <a:xfrm>
            <a:off x="5207729" y="1055361"/>
            <a:ext cx="3416385" cy="3746672"/>
          </a:xfrm>
          <a:prstGeom prst="rect">
            <a:avLst/>
          </a:prstGeom>
        </p:spPr>
      </p:pic>
    </p:spTree>
    <p:extLst>
      <p:ext uri="{BB962C8B-B14F-4D97-AF65-F5344CB8AC3E}">
        <p14:creationId xmlns:p14="http://schemas.microsoft.com/office/powerpoint/2010/main" val="244103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κειμένου 1">
            <a:extLst>
              <a:ext uri="{FF2B5EF4-FFF2-40B4-BE49-F238E27FC236}">
                <a16:creationId xmlns:a16="http://schemas.microsoft.com/office/drawing/2014/main" id="{467C7E70-8A36-387B-34E1-7E9D33265F9A}"/>
              </a:ext>
            </a:extLst>
          </p:cNvPr>
          <p:cNvSpPr>
            <a:spLocks noGrp="1"/>
          </p:cNvSpPr>
          <p:nvPr>
            <p:ph type="body" idx="1"/>
          </p:nvPr>
        </p:nvSpPr>
        <p:spPr>
          <a:xfrm>
            <a:off x="1209865" y="1100010"/>
            <a:ext cx="4190296" cy="3016281"/>
          </a:xfrm>
        </p:spPr>
        <p:txBody>
          <a:bodyPr/>
          <a:lstStyle/>
          <a:p>
            <a:pPr>
              <a:buNone/>
            </a:pPr>
            <a:endParaRPr lang="el-GR" sz="1100">
              <a:latin typeface="Arial"/>
              <a:cs typeface="Arial"/>
            </a:endParaRPr>
          </a:p>
          <a:p>
            <a:pPr marL="323850" indent="-171450"/>
            <a:r>
              <a:rPr lang="en-US" sz="1100" b="1" err="1">
                <a:latin typeface="Arial"/>
                <a:cs typeface="Arial"/>
              </a:rPr>
              <a:t>Εξ</a:t>
            </a:r>
            <a:r>
              <a:rPr lang="en-US" sz="1100" b="1">
                <a:latin typeface="Arial"/>
                <a:cs typeface="Arial"/>
              </a:rPr>
              <a:t>. </a:t>
            </a:r>
            <a:r>
              <a:rPr lang="en-US" sz="1100" b="1" err="1">
                <a:latin typeface="Arial"/>
                <a:cs typeface="Arial"/>
              </a:rPr>
              <a:t>κύκλωμ</a:t>
            </a:r>
            <a:r>
              <a:rPr lang="en-US" sz="1100" b="1">
                <a:latin typeface="Arial"/>
                <a:cs typeface="Arial"/>
              </a:rPr>
              <a:t>α</a:t>
            </a:r>
            <a:r>
              <a:rPr lang="en-US" sz="1100">
                <a:latin typeface="Arial"/>
                <a:cs typeface="Arial"/>
              </a:rPr>
              <a:t>: </a:t>
            </a:r>
            <a:r>
              <a:rPr lang="en-US" sz="1100" err="1">
                <a:latin typeface="Arial"/>
                <a:cs typeface="Arial"/>
              </a:rPr>
              <a:t>Κά</a:t>
            </a:r>
            <a:r>
              <a:rPr lang="en-US" sz="1100">
                <a:latin typeface="Arial"/>
                <a:cs typeface="Arial"/>
              </a:rPr>
              <a:t>π</a:t>
            </a:r>
            <a:r>
              <a:rPr lang="en-US" sz="1100" err="1">
                <a:latin typeface="Arial"/>
                <a:cs typeface="Arial"/>
              </a:rPr>
              <a:t>οι</a:t>
            </a:r>
            <a:r>
              <a:rPr lang="en-US" sz="1100">
                <a:latin typeface="Arial"/>
                <a:cs typeface="Arial"/>
              </a:rPr>
              <a:t>α </a:t>
            </a:r>
            <a:r>
              <a:rPr lang="en-US" sz="1100" err="1">
                <a:latin typeface="Arial"/>
                <a:cs typeface="Arial"/>
              </a:rPr>
              <a:t>συσκευή</a:t>
            </a:r>
            <a:r>
              <a:rPr lang="en-US" sz="1100">
                <a:latin typeface="Arial"/>
                <a:cs typeface="Arial"/>
              </a:rPr>
              <a:t> (π.χ. </a:t>
            </a:r>
            <a:r>
              <a:rPr lang="en-US" sz="1100" err="1">
                <a:latin typeface="Arial"/>
                <a:cs typeface="Arial"/>
              </a:rPr>
              <a:t>Ηλεκτρικό</a:t>
            </a:r>
            <a:r>
              <a:rPr lang="en-US" sz="1100">
                <a:latin typeface="Arial"/>
                <a:cs typeface="Arial"/>
              </a:rPr>
              <a:t> </a:t>
            </a:r>
            <a:r>
              <a:rPr lang="en-US" sz="1100" err="1">
                <a:latin typeface="Arial"/>
                <a:cs typeface="Arial"/>
              </a:rPr>
              <a:t>Όχημ</a:t>
            </a:r>
            <a:r>
              <a:rPr lang="en-US" sz="1100">
                <a:latin typeface="Arial"/>
                <a:cs typeface="Arial"/>
              </a:rPr>
              <a:t>α)</a:t>
            </a:r>
            <a:endParaRPr lang="en-US" sz="1100" err="1">
              <a:solidFill>
                <a:srgbClr val="000000"/>
              </a:solidFill>
              <a:latin typeface="Arial"/>
              <a:cs typeface="Arial"/>
            </a:endParaRPr>
          </a:p>
          <a:p>
            <a:pPr marL="152400" indent="0">
              <a:buNone/>
            </a:pPr>
            <a:endParaRPr lang="en-US" sz="1100">
              <a:solidFill>
                <a:srgbClr val="000000"/>
              </a:solidFill>
              <a:latin typeface="Arial"/>
              <a:cs typeface="Arial"/>
            </a:endParaRPr>
          </a:p>
          <a:p>
            <a:pPr marL="323850" indent="-171450"/>
            <a:r>
              <a:rPr lang="en-US" sz="1100" b="1" err="1">
                <a:latin typeface="Arial"/>
                <a:cs typeface="Arial"/>
              </a:rPr>
              <a:t>Ιόντ</a:t>
            </a:r>
            <a:r>
              <a:rPr lang="en-US" sz="1100" b="1">
                <a:latin typeface="Arial"/>
                <a:cs typeface="Arial"/>
              </a:rPr>
              <a:t>α </a:t>
            </a:r>
            <a:r>
              <a:rPr lang="en-US" sz="1100" b="1" err="1">
                <a:latin typeface="Arial"/>
                <a:cs typeface="Arial"/>
              </a:rPr>
              <a:t>Λιθίου</a:t>
            </a:r>
            <a:r>
              <a:rPr lang="el-GR" sz="1100" b="1">
                <a:latin typeface="Arial"/>
                <a:cs typeface="Arial"/>
              </a:rPr>
              <a:t>(</a:t>
            </a:r>
            <a:r>
              <a:rPr lang="el-GR" sz="1100" b="1" err="1">
                <a:latin typeface="Arial"/>
                <a:cs typeface="Arial"/>
              </a:rPr>
              <a:t>Li</a:t>
            </a:r>
            <a:r>
              <a:rPr lang="el-GR" sz="1100" b="1">
                <a:latin typeface="Arial"/>
                <a:cs typeface="Arial"/>
              </a:rPr>
              <a:t>⁺)</a:t>
            </a:r>
            <a:r>
              <a:rPr lang="en-US" sz="1100">
                <a:latin typeface="Arial"/>
                <a:cs typeface="Arial"/>
              </a:rPr>
              <a:t>: Από </a:t>
            </a:r>
            <a:r>
              <a:rPr lang="en-US" sz="1100" err="1">
                <a:latin typeface="Arial"/>
                <a:cs typeface="Arial"/>
              </a:rPr>
              <a:t>άνοδο</a:t>
            </a:r>
            <a:r>
              <a:rPr lang="en-US" sz="1100">
                <a:latin typeface="Arial"/>
                <a:cs typeface="Arial"/>
              </a:rPr>
              <a:t>(-) </a:t>
            </a:r>
            <a:r>
              <a:rPr lang="en-US" sz="1100" err="1">
                <a:latin typeface="Arial"/>
                <a:cs typeface="Arial"/>
              </a:rPr>
              <a:t>σε</a:t>
            </a:r>
            <a:r>
              <a:rPr lang="en-US" sz="1100">
                <a:latin typeface="Arial"/>
                <a:cs typeface="Arial"/>
              </a:rPr>
              <a:t> </a:t>
            </a:r>
            <a:r>
              <a:rPr lang="en-US" sz="1100" err="1">
                <a:latin typeface="Arial"/>
                <a:cs typeface="Arial"/>
              </a:rPr>
              <a:t>κάθοδο</a:t>
            </a:r>
            <a:r>
              <a:rPr lang="en-US" sz="1100">
                <a:latin typeface="Arial"/>
                <a:cs typeface="Arial"/>
              </a:rPr>
              <a:t>(+) </a:t>
            </a:r>
            <a:r>
              <a:rPr lang="en-US" sz="1100" err="1">
                <a:latin typeface="Arial"/>
                <a:cs typeface="Arial"/>
              </a:rPr>
              <a:t>μέσω</a:t>
            </a:r>
            <a:r>
              <a:rPr lang="en-US" sz="1100">
                <a:latin typeface="Arial"/>
                <a:cs typeface="Arial"/>
              </a:rPr>
              <a:t> </a:t>
            </a:r>
            <a:r>
              <a:rPr lang="en-US" sz="1100" err="1">
                <a:latin typeface="Arial"/>
                <a:cs typeface="Arial"/>
              </a:rPr>
              <a:t>ηλεκτρολύτη</a:t>
            </a:r>
            <a:r>
              <a:rPr lang="en-US" sz="1100">
                <a:latin typeface="Arial"/>
                <a:cs typeface="Arial"/>
              </a:rPr>
              <a:t>.</a:t>
            </a:r>
            <a:endParaRPr lang="en-US" sz="1100">
              <a:solidFill>
                <a:srgbClr val="000000"/>
              </a:solidFill>
              <a:latin typeface="Arial"/>
              <a:cs typeface="Arial"/>
            </a:endParaRPr>
          </a:p>
          <a:p>
            <a:pPr marL="152400" indent="0">
              <a:buNone/>
            </a:pPr>
            <a:r>
              <a:rPr lang="en-US" sz="1100">
                <a:solidFill>
                  <a:srgbClr val="000000"/>
                </a:solidFill>
                <a:latin typeface="Arial"/>
                <a:cs typeface="Arial"/>
              </a:rPr>
              <a:t> </a:t>
            </a:r>
          </a:p>
          <a:p>
            <a:pPr marL="323850" indent="-171450"/>
            <a:r>
              <a:rPr lang="en-US" sz="1100" b="1" err="1">
                <a:latin typeface="Arial"/>
                <a:cs typeface="Arial"/>
              </a:rPr>
              <a:t>Ηλεκτρόνι</a:t>
            </a:r>
            <a:r>
              <a:rPr lang="en-US" sz="1100" b="1">
                <a:latin typeface="Arial"/>
                <a:cs typeface="Arial"/>
              </a:rPr>
              <a:t>α</a:t>
            </a:r>
            <a:r>
              <a:rPr lang="el-GR" sz="1100" b="1">
                <a:latin typeface="Arial"/>
                <a:cs typeface="Arial"/>
              </a:rPr>
              <a:t>(e⁻)</a:t>
            </a:r>
            <a:r>
              <a:rPr lang="en-US" sz="1100">
                <a:latin typeface="Arial"/>
                <a:cs typeface="Arial"/>
              </a:rPr>
              <a:t>:</a:t>
            </a:r>
            <a:r>
              <a:rPr lang="en-US" sz="1100" b="1">
                <a:latin typeface="Arial"/>
                <a:cs typeface="Arial"/>
              </a:rPr>
              <a:t> </a:t>
            </a:r>
            <a:r>
              <a:rPr lang="en-US" sz="1100">
                <a:latin typeface="Arial"/>
                <a:cs typeface="Arial"/>
              </a:rPr>
              <a:t>Από </a:t>
            </a:r>
            <a:r>
              <a:rPr lang="en-US" sz="1100" err="1">
                <a:latin typeface="Arial"/>
                <a:cs typeface="Arial"/>
              </a:rPr>
              <a:t>άνοδο</a:t>
            </a:r>
            <a:r>
              <a:rPr lang="en-US" sz="1100">
                <a:latin typeface="Arial"/>
                <a:cs typeface="Arial"/>
              </a:rPr>
              <a:t>(-) </a:t>
            </a:r>
            <a:r>
              <a:rPr lang="en-US" sz="1100" err="1">
                <a:latin typeface="Arial"/>
                <a:cs typeface="Arial"/>
              </a:rPr>
              <a:t>σε</a:t>
            </a:r>
            <a:r>
              <a:rPr lang="en-US" sz="1100">
                <a:latin typeface="Arial"/>
                <a:cs typeface="Arial"/>
              </a:rPr>
              <a:t> </a:t>
            </a:r>
            <a:r>
              <a:rPr lang="en-US" sz="1100" err="1">
                <a:latin typeface="Arial"/>
                <a:cs typeface="Arial"/>
              </a:rPr>
              <a:t>κάθοδο</a:t>
            </a:r>
            <a:r>
              <a:rPr lang="en-US" sz="1100">
                <a:latin typeface="Arial"/>
                <a:cs typeface="Arial"/>
              </a:rPr>
              <a:t>(+) </a:t>
            </a:r>
            <a:r>
              <a:rPr lang="en-US" sz="1100" err="1">
                <a:latin typeface="Arial"/>
                <a:cs typeface="Arial"/>
              </a:rPr>
              <a:t>μέσω</a:t>
            </a:r>
            <a:r>
              <a:rPr lang="en-US" sz="1100">
                <a:latin typeface="Arial"/>
                <a:cs typeface="Arial"/>
              </a:rPr>
              <a:t> </a:t>
            </a:r>
            <a:r>
              <a:rPr lang="en-US" sz="1100" err="1">
                <a:latin typeface="Arial"/>
                <a:cs typeface="Arial"/>
              </a:rPr>
              <a:t>εξ.κυκλώμ</a:t>
            </a:r>
            <a:r>
              <a:rPr lang="en-US" sz="1100">
                <a:latin typeface="Arial"/>
                <a:cs typeface="Arial"/>
              </a:rPr>
              <a:t>α</a:t>
            </a:r>
            <a:r>
              <a:rPr lang="en-US" sz="1100" err="1">
                <a:latin typeface="Arial"/>
                <a:cs typeface="Arial"/>
              </a:rPr>
              <a:t>τος</a:t>
            </a:r>
            <a:r>
              <a:rPr lang="en-US" sz="1100">
                <a:latin typeface="Arial"/>
                <a:cs typeface="Arial"/>
              </a:rPr>
              <a:t>.</a:t>
            </a:r>
            <a:endParaRPr lang="en-US" sz="1100">
              <a:solidFill>
                <a:srgbClr val="000000"/>
              </a:solidFill>
              <a:latin typeface="Arial"/>
              <a:cs typeface="Arial"/>
            </a:endParaRPr>
          </a:p>
          <a:p>
            <a:pPr marL="152400" indent="0">
              <a:buNone/>
            </a:pPr>
            <a:endParaRPr lang="en-US" sz="1100">
              <a:solidFill>
                <a:srgbClr val="000000"/>
              </a:solidFill>
              <a:latin typeface="Arial"/>
              <a:cs typeface="Arial"/>
            </a:endParaRPr>
          </a:p>
          <a:p>
            <a:pPr marL="323850" indent="-171450"/>
            <a:r>
              <a:rPr lang="en-US" sz="1100" b="1">
                <a:latin typeface="Arial"/>
                <a:cs typeface="Arial"/>
              </a:rPr>
              <a:t>Απ</a:t>
            </a:r>
            <a:r>
              <a:rPr lang="en-US" sz="1100" b="1" err="1">
                <a:latin typeface="Arial"/>
                <a:cs typeface="Arial"/>
              </a:rPr>
              <a:t>οτέλεσμ</a:t>
            </a:r>
            <a:r>
              <a:rPr lang="en-US" sz="1100" b="1">
                <a:latin typeface="Arial"/>
                <a:cs typeface="Arial"/>
              </a:rPr>
              <a:t>α</a:t>
            </a:r>
            <a:r>
              <a:rPr lang="en-US" sz="1100">
                <a:latin typeface="Arial"/>
                <a:cs typeface="Arial"/>
              </a:rPr>
              <a:t>: </a:t>
            </a:r>
            <a:r>
              <a:rPr lang="el-GR" sz="1100">
                <a:latin typeface="Arial"/>
                <a:cs typeface="Arial"/>
              </a:rPr>
              <a:t>Η ροή των ηλεκτρονίων στο εξ. κύκλωμα τροφοδοτεί τη συσκευή με την ενέργεια της μπαταρίας</a:t>
            </a:r>
            <a:r>
              <a:rPr lang="en-US" sz="1100">
                <a:latin typeface="Arial"/>
                <a:cs typeface="Arial"/>
              </a:rPr>
              <a:t>.</a:t>
            </a:r>
            <a:endParaRPr lang="en-US" sz="1100">
              <a:solidFill>
                <a:srgbClr val="000000"/>
              </a:solidFill>
              <a:latin typeface="Arial"/>
              <a:cs typeface="Arial"/>
            </a:endParaRPr>
          </a:p>
          <a:p>
            <a:pPr marL="152400" indent="0" algn="just">
              <a:buNone/>
            </a:pPr>
            <a:endParaRPr lang="el-GR" sz="1100">
              <a:latin typeface="Arial"/>
              <a:cs typeface="Arial"/>
            </a:endParaRPr>
          </a:p>
        </p:txBody>
      </p:sp>
      <p:sp>
        <p:nvSpPr>
          <p:cNvPr id="3" name="Τίτλος 2">
            <a:extLst>
              <a:ext uri="{FF2B5EF4-FFF2-40B4-BE49-F238E27FC236}">
                <a16:creationId xmlns:a16="http://schemas.microsoft.com/office/drawing/2014/main" id="{642FFCE4-288C-81A8-434F-988738E47E80}"/>
              </a:ext>
            </a:extLst>
          </p:cNvPr>
          <p:cNvSpPr>
            <a:spLocks noGrp="1"/>
          </p:cNvSpPr>
          <p:nvPr>
            <p:ph type="title"/>
          </p:nvPr>
        </p:nvSpPr>
        <p:spPr>
          <a:xfrm>
            <a:off x="1996950" y="306203"/>
            <a:ext cx="5150100" cy="431400"/>
          </a:xfrm>
        </p:spPr>
        <p:txBody>
          <a:bodyPr/>
          <a:lstStyle/>
          <a:p>
            <a:r>
              <a:rPr lang="el-GR"/>
              <a:t>Αποφόρτιση μπαταρίας</a:t>
            </a:r>
          </a:p>
        </p:txBody>
      </p:sp>
      <p:pic>
        <p:nvPicPr>
          <p:cNvPr id="7" name="Εικόνα 6"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DDC39CB7-8C71-D8B0-81A0-2B76491F65A4}"/>
              </a:ext>
            </a:extLst>
          </p:cNvPr>
          <p:cNvPicPr>
            <a:picLocks noChangeAspect="1"/>
          </p:cNvPicPr>
          <p:nvPr/>
        </p:nvPicPr>
        <p:blipFill>
          <a:blip r:embed="rId2"/>
          <a:stretch>
            <a:fillRect/>
          </a:stretch>
        </p:blipFill>
        <p:spPr>
          <a:xfrm>
            <a:off x="5400161" y="901536"/>
            <a:ext cx="3479455" cy="3777562"/>
          </a:xfrm>
          <a:prstGeom prst="rect">
            <a:avLst/>
          </a:prstGeom>
        </p:spPr>
      </p:pic>
    </p:spTree>
    <p:extLst>
      <p:ext uri="{BB962C8B-B14F-4D97-AF65-F5344CB8AC3E}">
        <p14:creationId xmlns:p14="http://schemas.microsoft.com/office/powerpoint/2010/main" val="28886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1" name="Google Shape;831;p7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Εφαρμογές μπαταριών λιθίου</a:t>
            </a:r>
            <a:endParaRPr/>
          </a:p>
        </p:txBody>
      </p:sp>
      <p:grpSp>
        <p:nvGrpSpPr>
          <p:cNvPr id="833" name="Google Shape;833;p73"/>
          <p:cNvGrpSpPr/>
          <p:nvPr/>
        </p:nvGrpSpPr>
        <p:grpSpPr>
          <a:xfrm rot="-2161654">
            <a:off x="-1060699" y="2146650"/>
            <a:ext cx="2175006" cy="2417040"/>
            <a:chOff x="3165750" y="3286275"/>
            <a:chExt cx="511100" cy="567975"/>
          </a:xfrm>
        </p:grpSpPr>
        <p:sp>
          <p:nvSpPr>
            <p:cNvPr id="834" name="Google Shape;834;p73"/>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3"/>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3"/>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3"/>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73"/>
          <p:cNvGrpSpPr/>
          <p:nvPr/>
        </p:nvGrpSpPr>
        <p:grpSpPr>
          <a:xfrm>
            <a:off x="-918577" y="2231261"/>
            <a:ext cx="2326059" cy="2309596"/>
            <a:chOff x="1586450" y="2207175"/>
            <a:chExt cx="621675" cy="617275"/>
          </a:xfrm>
        </p:grpSpPr>
        <p:sp>
          <p:nvSpPr>
            <p:cNvPr id="839" name="Google Shape;839;p73"/>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3"/>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3"/>
          <p:cNvGrpSpPr/>
          <p:nvPr/>
        </p:nvGrpSpPr>
        <p:grpSpPr>
          <a:xfrm rot="3034007">
            <a:off x="7696446" y="-583388"/>
            <a:ext cx="2174985" cy="2417016"/>
            <a:chOff x="3165750" y="3286275"/>
            <a:chExt cx="511100" cy="567975"/>
          </a:xfrm>
        </p:grpSpPr>
        <p:sp>
          <p:nvSpPr>
            <p:cNvPr id="842" name="Google Shape;842;p73"/>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3"/>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3"/>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3"/>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73"/>
          <p:cNvGrpSpPr/>
          <p:nvPr/>
        </p:nvGrpSpPr>
        <p:grpSpPr>
          <a:xfrm rot="5195725">
            <a:off x="7602834" y="-310533"/>
            <a:ext cx="2326061" cy="2309598"/>
            <a:chOff x="1586450" y="2207175"/>
            <a:chExt cx="621675" cy="617275"/>
          </a:xfrm>
        </p:grpSpPr>
        <p:sp>
          <p:nvSpPr>
            <p:cNvPr id="847" name="Google Shape;847;p73"/>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3"/>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33E859C2-9247-15CB-BACB-E821400D2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935" y="1897793"/>
            <a:ext cx="1937681" cy="133947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30;p73">
            <a:extLst>
              <a:ext uri="{FF2B5EF4-FFF2-40B4-BE49-F238E27FC236}">
                <a16:creationId xmlns:a16="http://schemas.microsoft.com/office/drawing/2014/main" id="{CA699259-AD99-5B3E-EDF3-A6BC4B601101}"/>
              </a:ext>
            </a:extLst>
          </p:cNvPr>
          <p:cNvSpPr txBox="1">
            <a:spLocks/>
          </p:cNvSpPr>
          <p:nvPr/>
        </p:nvSpPr>
        <p:spPr>
          <a:xfrm>
            <a:off x="1258384" y="3243763"/>
            <a:ext cx="1613932" cy="730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US" sz="1100">
                <a:latin typeface="Roboto" panose="02000000000000000000" pitchFamily="2" charset="0"/>
                <a:ea typeface="Roboto" panose="02000000000000000000" pitchFamily="2" charset="0"/>
                <a:cs typeface="Roboto" panose="02000000000000000000" pitchFamily="2" charset="0"/>
              </a:rPr>
              <a:t>University of Illinois, 3D lithium-ion </a:t>
            </a:r>
            <a:r>
              <a:rPr lang="en-US" sz="1100" err="1">
                <a:latin typeface="Roboto" panose="02000000000000000000" pitchFamily="2" charset="0"/>
                <a:ea typeface="Roboto" panose="02000000000000000000" pitchFamily="2" charset="0"/>
                <a:cs typeface="Roboto" panose="02000000000000000000" pitchFamily="2" charset="0"/>
              </a:rPr>
              <a:t>microbattery</a:t>
            </a:r>
            <a:endParaRPr lang="el-GR" sz="1100">
              <a:latin typeface="Roboto" panose="02000000000000000000" pitchFamily="2" charset="0"/>
              <a:ea typeface="Roboto" panose="02000000000000000000" pitchFamily="2" charset="0"/>
              <a:cs typeface="Roboto" panose="02000000000000000000" pitchFamily="2" charset="0"/>
            </a:endParaRPr>
          </a:p>
          <a:p>
            <a:pPr marL="0" indent="0"/>
            <a:endParaRPr lang="el-GR"/>
          </a:p>
        </p:txBody>
      </p:sp>
      <p:pic>
        <p:nvPicPr>
          <p:cNvPr id="1028" name="Picture 4">
            <a:extLst>
              <a:ext uri="{FF2B5EF4-FFF2-40B4-BE49-F238E27FC236}">
                <a16:creationId xmlns:a16="http://schemas.microsoft.com/office/drawing/2014/main" id="{31C93F1F-CCF7-B140-A5F5-3DD9ED1F5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647" y="1897793"/>
            <a:ext cx="1805571" cy="134927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30;p73">
            <a:extLst>
              <a:ext uri="{FF2B5EF4-FFF2-40B4-BE49-F238E27FC236}">
                <a16:creationId xmlns:a16="http://schemas.microsoft.com/office/drawing/2014/main" id="{2E7D053C-C06E-EEE3-6D80-CA72360FA30D}"/>
              </a:ext>
            </a:extLst>
          </p:cNvPr>
          <p:cNvSpPr txBox="1">
            <a:spLocks/>
          </p:cNvSpPr>
          <p:nvPr/>
        </p:nvSpPr>
        <p:spPr>
          <a:xfrm>
            <a:off x="3019347" y="3224715"/>
            <a:ext cx="1805571" cy="768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l-GR" sz="1100">
                <a:latin typeface="Roboto" panose="02000000000000000000" pitchFamily="2" charset="0"/>
                <a:ea typeface="Roboto" panose="02000000000000000000" pitchFamily="2" charset="0"/>
                <a:cs typeface="Roboto" panose="02000000000000000000" pitchFamily="2" charset="0"/>
              </a:rPr>
              <a:t>Μπαταρία </a:t>
            </a:r>
            <a:r>
              <a:rPr lang="en-US" sz="1100">
                <a:latin typeface="Roboto" panose="02000000000000000000" pitchFamily="2" charset="0"/>
                <a:ea typeface="Roboto" panose="02000000000000000000" pitchFamily="2" charset="0"/>
                <a:cs typeface="Roboto" panose="02000000000000000000" pitchFamily="2" charset="0"/>
              </a:rPr>
              <a:t>Smartphone</a:t>
            </a:r>
            <a:endParaRPr lang="el-GR" sz="1100">
              <a:latin typeface="Roboto" panose="02000000000000000000" pitchFamily="2" charset="0"/>
              <a:ea typeface="Roboto" panose="02000000000000000000" pitchFamily="2" charset="0"/>
              <a:cs typeface="Roboto" panose="02000000000000000000" pitchFamily="2" charset="0"/>
            </a:endParaRPr>
          </a:p>
          <a:p>
            <a:pPr marL="0" indent="0"/>
            <a:endParaRPr lang="el-GR"/>
          </a:p>
        </p:txBody>
      </p:sp>
      <p:pic>
        <p:nvPicPr>
          <p:cNvPr id="1030" name="Picture 6">
            <a:extLst>
              <a:ext uri="{FF2B5EF4-FFF2-40B4-BE49-F238E27FC236}">
                <a16:creationId xmlns:a16="http://schemas.microsoft.com/office/drawing/2014/main" id="{442B8C62-9C60-6328-342E-BAF061693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896" y="1911508"/>
            <a:ext cx="1263107" cy="13322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55075D4-3CB6-4B62-4FCF-C71E3E9C4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282" y="1777931"/>
            <a:ext cx="2260678" cy="156834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30;p73">
            <a:extLst>
              <a:ext uri="{FF2B5EF4-FFF2-40B4-BE49-F238E27FC236}">
                <a16:creationId xmlns:a16="http://schemas.microsoft.com/office/drawing/2014/main" id="{85719D38-75EF-6FC4-991C-26FB1DA160B1}"/>
              </a:ext>
            </a:extLst>
          </p:cNvPr>
          <p:cNvSpPr txBox="1">
            <a:spLocks/>
          </p:cNvSpPr>
          <p:nvPr/>
        </p:nvSpPr>
        <p:spPr>
          <a:xfrm>
            <a:off x="5080896" y="3725351"/>
            <a:ext cx="3189586" cy="768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l-GR" sz="1100">
                <a:latin typeface="Roboto" panose="02000000000000000000" pitchFamily="2" charset="0"/>
                <a:ea typeface="Roboto" panose="02000000000000000000" pitchFamily="2" charset="0"/>
                <a:cs typeface="Roboto" panose="02000000000000000000" pitchFamily="2" charset="0"/>
              </a:rPr>
              <a:t>Ηλεκτρικά αυτοκίνητα, λεωφορεία και άλλα οχήματα</a:t>
            </a:r>
          </a:p>
          <a:p>
            <a:pPr marL="0" indent="0"/>
            <a:endParaRPr lang="el-G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5C55E92-6CF9-F793-1551-C62CA4C508AA}"/>
            </a:ext>
          </a:extLst>
        </p:cNvPr>
        <p:cNvGrpSpPr/>
        <p:nvPr/>
      </p:nvGrpSpPr>
      <p:grpSpPr>
        <a:xfrm>
          <a:off x="0" y="0"/>
          <a:ext cx="0" cy="0"/>
          <a:chOff x="0" y="0"/>
          <a:chExt cx="0" cy="0"/>
        </a:xfrm>
      </p:grpSpPr>
      <p:sp>
        <p:nvSpPr>
          <p:cNvPr id="831" name="Google Shape;831;p73">
            <a:extLst>
              <a:ext uri="{FF2B5EF4-FFF2-40B4-BE49-F238E27FC236}">
                <a16:creationId xmlns:a16="http://schemas.microsoft.com/office/drawing/2014/main" id="{ABF0F3B6-26BC-969D-888E-ED1D5D61E218}"/>
              </a:ext>
            </a:extLst>
          </p:cNvPr>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l-GR"/>
              <a:t>Εφαρμογές μπαταριών λιθίου</a:t>
            </a:r>
            <a:endParaRPr/>
          </a:p>
        </p:txBody>
      </p:sp>
      <p:grpSp>
        <p:nvGrpSpPr>
          <p:cNvPr id="833" name="Google Shape;833;p73">
            <a:extLst>
              <a:ext uri="{FF2B5EF4-FFF2-40B4-BE49-F238E27FC236}">
                <a16:creationId xmlns:a16="http://schemas.microsoft.com/office/drawing/2014/main" id="{8B2767DC-1731-4C49-5ED5-35F8FE5A0C1E}"/>
              </a:ext>
            </a:extLst>
          </p:cNvPr>
          <p:cNvGrpSpPr/>
          <p:nvPr/>
        </p:nvGrpSpPr>
        <p:grpSpPr>
          <a:xfrm rot="-2161654">
            <a:off x="-1060699" y="2146650"/>
            <a:ext cx="2175006" cy="2417040"/>
            <a:chOff x="3165750" y="3286275"/>
            <a:chExt cx="511100" cy="567975"/>
          </a:xfrm>
        </p:grpSpPr>
        <p:sp>
          <p:nvSpPr>
            <p:cNvPr id="834" name="Google Shape;834;p73">
              <a:extLst>
                <a:ext uri="{FF2B5EF4-FFF2-40B4-BE49-F238E27FC236}">
                  <a16:creationId xmlns:a16="http://schemas.microsoft.com/office/drawing/2014/main" id="{31E71757-0514-0257-2CB9-9800C3B9BB7D}"/>
                </a:ext>
              </a:extLst>
            </p:cNvPr>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3">
              <a:extLst>
                <a:ext uri="{FF2B5EF4-FFF2-40B4-BE49-F238E27FC236}">
                  <a16:creationId xmlns:a16="http://schemas.microsoft.com/office/drawing/2014/main" id="{2A8925E6-7FDE-6019-044B-64FC5F8D5663}"/>
                </a:ext>
              </a:extLst>
            </p:cNvPr>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3">
              <a:extLst>
                <a:ext uri="{FF2B5EF4-FFF2-40B4-BE49-F238E27FC236}">
                  <a16:creationId xmlns:a16="http://schemas.microsoft.com/office/drawing/2014/main" id="{43B90A4F-59FB-BF73-8B3C-BBFD740210FD}"/>
                </a:ext>
              </a:extLst>
            </p:cNvPr>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3">
              <a:extLst>
                <a:ext uri="{FF2B5EF4-FFF2-40B4-BE49-F238E27FC236}">
                  <a16:creationId xmlns:a16="http://schemas.microsoft.com/office/drawing/2014/main" id="{6FD479F6-E40F-0811-1294-4B0C1079F2D8}"/>
                </a:ext>
              </a:extLst>
            </p:cNvPr>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73">
            <a:extLst>
              <a:ext uri="{FF2B5EF4-FFF2-40B4-BE49-F238E27FC236}">
                <a16:creationId xmlns:a16="http://schemas.microsoft.com/office/drawing/2014/main" id="{EC57211B-8E7D-7091-3866-DC6DDCC11964}"/>
              </a:ext>
            </a:extLst>
          </p:cNvPr>
          <p:cNvGrpSpPr/>
          <p:nvPr/>
        </p:nvGrpSpPr>
        <p:grpSpPr>
          <a:xfrm>
            <a:off x="-918577" y="2231261"/>
            <a:ext cx="2326059" cy="2309596"/>
            <a:chOff x="1586450" y="2207175"/>
            <a:chExt cx="621675" cy="617275"/>
          </a:xfrm>
        </p:grpSpPr>
        <p:sp>
          <p:nvSpPr>
            <p:cNvPr id="839" name="Google Shape;839;p73">
              <a:extLst>
                <a:ext uri="{FF2B5EF4-FFF2-40B4-BE49-F238E27FC236}">
                  <a16:creationId xmlns:a16="http://schemas.microsoft.com/office/drawing/2014/main" id="{1FAC70A7-E917-B317-2B26-931D53869DE9}"/>
                </a:ext>
              </a:extLst>
            </p:cNvPr>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3">
              <a:extLst>
                <a:ext uri="{FF2B5EF4-FFF2-40B4-BE49-F238E27FC236}">
                  <a16:creationId xmlns:a16="http://schemas.microsoft.com/office/drawing/2014/main" id="{B9F8384F-F1C6-44AB-821C-0A30469DA165}"/>
                </a:ext>
              </a:extLst>
            </p:cNvPr>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3">
            <a:extLst>
              <a:ext uri="{FF2B5EF4-FFF2-40B4-BE49-F238E27FC236}">
                <a16:creationId xmlns:a16="http://schemas.microsoft.com/office/drawing/2014/main" id="{88D1B961-15D9-D593-9153-24B5AB3E9EA1}"/>
              </a:ext>
            </a:extLst>
          </p:cNvPr>
          <p:cNvGrpSpPr/>
          <p:nvPr/>
        </p:nvGrpSpPr>
        <p:grpSpPr>
          <a:xfrm rot="3034007">
            <a:off x="7696446" y="-583388"/>
            <a:ext cx="2174985" cy="2417016"/>
            <a:chOff x="3165750" y="3286275"/>
            <a:chExt cx="511100" cy="567975"/>
          </a:xfrm>
        </p:grpSpPr>
        <p:sp>
          <p:nvSpPr>
            <p:cNvPr id="842" name="Google Shape;842;p73">
              <a:extLst>
                <a:ext uri="{FF2B5EF4-FFF2-40B4-BE49-F238E27FC236}">
                  <a16:creationId xmlns:a16="http://schemas.microsoft.com/office/drawing/2014/main" id="{BCFA8E5B-5C8E-8E78-A717-FD447B249D3E}"/>
                </a:ext>
              </a:extLst>
            </p:cNvPr>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3">
              <a:extLst>
                <a:ext uri="{FF2B5EF4-FFF2-40B4-BE49-F238E27FC236}">
                  <a16:creationId xmlns:a16="http://schemas.microsoft.com/office/drawing/2014/main" id="{07CB4F8B-1C28-D058-A232-BE35E6A607C4}"/>
                </a:ext>
              </a:extLst>
            </p:cNvPr>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3">
              <a:extLst>
                <a:ext uri="{FF2B5EF4-FFF2-40B4-BE49-F238E27FC236}">
                  <a16:creationId xmlns:a16="http://schemas.microsoft.com/office/drawing/2014/main" id="{C9E273C9-54B0-1DC0-C7AB-535D150AF9B9}"/>
                </a:ext>
              </a:extLst>
            </p:cNvPr>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3">
              <a:extLst>
                <a:ext uri="{FF2B5EF4-FFF2-40B4-BE49-F238E27FC236}">
                  <a16:creationId xmlns:a16="http://schemas.microsoft.com/office/drawing/2014/main" id="{E7AE0904-40D5-EDAE-1E8F-AFFD4CF1AF16}"/>
                </a:ext>
              </a:extLst>
            </p:cNvPr>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73">
            <a:extLst>
              <a:ext uri="{FF2B5EF4-FFF2-40B4-BE49-F238E27FC236}">
                <a16:creationId xmlns:a16="http://schemas.microsoft.com/office/drawing/2014/main" id="{D2148403-E314-6EF7-5F46-4BF09B4F67DE}"/>
              </a:ext>
            </a:extLst>
          </p:cNvPr>
          <p:cNvGrpSpPr/>
          <p:nvPr/>
        </p:nvGrpSpPr>
        <p:grpSpPr>
          <a:xfrm rot="5195725">
            <a:off x="7602834" y="-310533"/>
            <a:ext cx="2326061" cy="2309598"/>
            <a:chOff x="1586450" y="2207175"/>
            <a:chExt cx="621675" cy="617275"/>
          </a:xfrm>
        </p:grpSpPr>
        <p:sp>
          <p:nvSpPr>
            <p:cNvPr id="847" name="Google Shape;847;p73">
              <a:extLst>
                <a:ext uri="{FF2B5EF4-FFF2-40B4-BE49-F238E27FC236}">
                  <a16:creationId xmlns:a16="http://schemas.microsoft.com/office/drawing/2014/main" id="{34694588-F69B-0D29-EFFD-596785B7F341}"/>
                </a:ext>
              </a:extLst>
            </p:cNvPr>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3">
              <a:extLst>
                <a:ext uri="{FF2B5EF4-FFF2-40B4-BE49-F238E27FC236}">
                  <a16:creationId xmlns:a16="http://schemas.microsoft.com/office/drawing/2014/main" id="{B1D558FB-F54A-466A-A54D-F790163BD80E}"/>
                </a:ext>
              </a:extLst>
            </p:cNvPr>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30;p73">
            <a:extLst>
              <a:ext uri="{FF2B5EF4-FFF2-40B4-BE49-F238E27FC236}">
                <a16:creationId xmlns:a16="http://schemas.microsoft.com/office/drawing/2014/main" id="{124AA2A0-B650-B7D2-2D08-4261D21C651D}"/>
              </a:ext>
            </a:extLst>
          </p:cNvPr>
          <p:cNvSpPr txBox="1">
            <a:spLocks/>
          </p:cNvSpPr>
          <p:nvPr/>
        </p:nvSpPr>
        <p:spPr>
          <a:xfrm>
            <a:off x="971721" y="3477308"/>
            <a:ext cx="3350381" cy="4866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l-GR" sz="1100">
                <a:latin typeface="Roboto" panose="02000000000000000000" pitchFamily="2" charset="0"/>
                <a:ea typeface="Roboto" panose="02000000000000000000" pitchFamily="2" charset="0"/>
                <a:cs typeface="Roboto" panose="02000000000000000000" pitchFamily="2" charset="0"/>
              </a:rPr>
              <a:t>Ηλεκτρικό τρένο, με κύρια τροφοδοσία από μπαταρίες λιθίου</a:t>
            </a:r>
          </a:p>
          <a:p>
            <a:pPr marL="0" indent="0"/>
            <a:endParaRPr lang="el-GR"/>
          </a:p>
        </p:txBody>
      </p:sp>
      <p:sp>
        <p:nvSpPr>
          <p:cNvPr id="3" name="Google Shape;830;p73">
            <a:extLst>
              <a:ext uri="{FF2B5EF4-FFF2-40B4-BE49-F238E27FC236}">
                <a16:creationId xmlns:a16="http://schemas.microsoft.com/office/drawing/2014/main" id="{300D344D-FB0E-A648-08D3-3615470F75CE}"/>
              </a:ext>
            </a:extLst>
          </p:cNvPr>
          <p:cNvSpPr txBox="1">
            <a:spLocks/>
          </p:cNvSpPr>
          <p:nvPr/>
        </p:nvSpPr>
        <p:spPr>
          <a:xfrm>
            <a:off x="4821899" y="3470810"/>
            <a:ext cx="3134446" cy="504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US" sz="1100">
                <a:latin typeface="Roboto" panose="02000000000000000000" pitchFamily="2" charset="0"/>
                <a:ea typeface="Roboto" panose="02000000000000000000" pitchFamily="2" charset="0"/>
                <a:cs typeface="Roboto" panose="02000000000000000000" pitchFamily="2" charset="0"/>
              </a:rPr>
              <a:t>Battery energy storage system</a:t>
            </a:r>
            <a:r>
              <a:rPr lang="el-GR" sz="1100">
                <a:latin typeface="Roboto" panose="02000000000000000000" pitchFamily="2" charset="0"/>
                <a:ea typeface="Roboto" panose="02000000000000000000" pitchFamily="2" charset="0"/>
                <a:cs typeface="Roboto" panose="02000000000000000000" pitchFamily="2" charset="0"/>
              </a:rPr>
              <a:t> στην Καλιφόρνια</a:t>
            </a:r>
            <a:endParaRPr lang="el-GR"/>
          </a:p>
        </p:txBody>
      </p:sp>
      <p:pic>
        <p:nvPicPr>
          <p:cNvPr id="2054" name="Picture 6">
            <a:extLst>
              <a:ext uri="{FF2B5EF4-FFF2-40B4-BE49-F238E27FC236}">
                <a16:creationId xmlns:a16="http://schemas.microsoft.com/office/drawing/2014/main" id="{C538B241-1E53-306C-34C9-8948463E5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721" y="1582285"/>
            <a:ext cx="3350382" cy="18885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EDA0004-B52C-7602-4BAD-1FF01A941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747" y="1576938"/>
            <a:ext cx="3116124" cy="189921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30;p73">
            <a:extLst>
              <a:ext uri="{FF2B5EF4-FFF2-40B4-BE49-F238E27FC236}">
                <a16:creationId xmlns:a16="http://schemas.microsoft.com/office/drawing/2014/main" id="{78366B27-5597-E4F1-5EB9-189B1968DCA2}"/>
              </a:ext>
            </a:extLst>
          </p:cNvPr>
          <p:cNvSpPr txBox="1">
            <a:spLocks/>
          </p:cNvSpPr>
          <p:nvPr/>
        </p:nvSpPr>
        <p:spPr>
          <a:xfrm>
            <a:off x="1028113" y="4179711"/>
            <a:ext cx="7087773" cy="768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8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US" sz="1600">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a:t>
            </a:r>
            <a:r>
              <a:rPr lang="el-GR" sz="1600">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Μεγάλη διάρκεια ζωής 	</a:t>
            </a:r>
            <a:r>
              <a:rPr lang="en-US" sz="1600">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a:t>
            </a:r>
            <a:r>
              <a:rPr lang="el-GR" sz="1600">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Μεγάλη πυκνότητα ενέργειας</a:t>
            </a:r>
            <a:endParaRPr lang="el-GR" sz="1600">
              <a:latin typeface="Roboto" panose="02000000000000000000" pitchFamily="2" charset="0"/>
              <a:ea typeface="Roboto" panose="02000000000000000000" pitchFamily="2" charset="0"/>
              <a:cs typeface="Roboto" panose="02000000000000000000" pitchFamily="2" charset="0"/>
            </a:endParaRPr>
          </a:p>
          <a:p>
            <a:pPr marL="0" indent="0"/>
            <a:endParaRPr lang="el-GR" sz="2000">
              <a:latin typeface="Roboto" panose="02000000000000000000" pitchFamily="2" charset="0"/>
              <a:ea typeface="Roboto" panose="02000000000000000000" pitchFamily="2" charset="0"/>
              <a:cs typeface="Roboto" panose="02000000000000000000" pitchFamily="2" charset="0"/>
            </a:endParaRPr>
          </a:p>
          <a:p>
            <a:pPr marL="0" indent="0"/>
            <a:endParaRPr lang="el-GR"/>
          </a:p>
        </p:txBody>
      </p:sp>
    </p:spTree>
    <p:extLst>
      <p:ext uri="{BB962C8B-B14F-4D97-AF65-F5344CB8AC3E}">
        <p14:creationId xmlns:p14="http://schemas.microsoft.com/office/powerpoint/2010/main" val="167012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4">
          <a:extLst>
            <a:ext uri="{FF2B5EF4-FFF2-40B4-BE49-F238E27FC236}">
              <a16:creationId xmlns:a16="http://schemas.microsoft.com/office/drawing/2014/main" id="{A08C07EB-FC20-79C6-EEF3-2F65FDF661F7}"/>
            </a:ext>
          </a:extLst>
        </p:cNvPr>
        <p:cNvGrpSpPr/>
        <p:nvPr/>
      </p:nvGrpSpPr>
      <p:grpSpPr>
        <a:xfrm>
          <a:off x="0" y="0"/>
          <a:ext cx="0" cy="0"/>
          <a:chOff x="0" y="0"/>
          <a:chExt cx="0" cy="0"/>
        </a:xfrm>
      </p:grpSpPr>
      <p:sp>
        <p:nvSpPr>
          <p:cNvPr id="816" name="Google Shape;816;p71">
            <a:extLst>
              <a:ext uri="{FF2B5EF4-FFF2-40B4-BE49-F238E27FC236}">
                <a16:creationId xmlns:a16="http://schemas.microsoft.com/office/drawing/2014/main" id="{889E36A1-055F-DF29-4CC5-20FCDB9DB2D1}"/>
              </a:ext>
            </a:extLst>
          </p:cNvPr>
          <p:cNvSpPr txBox="1">
            <a:spLocks noGrp="1"/>
          </p:cNvSpPr>
          <p:nvPr>
            <p:ph type="title"/>
          </p:nvPr>
        </p:nvSpPr>
        <p:spPr>
          <a:xfrm>
            <a:off x="4479650" y="2577281"/>
            <a:ext cx="4518802"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4000"/>
              <a:t>Ιστορική</a:t>
            </a:r>
            <a:br>
              <a:rPr lang="el-GR" sz="4000"/>
            </a:br>
            <a:r>
              <a:rPr lang="el-GR" sz="4000"/>
              <a:t>αναδρομή</a:t>
            </a:r>
            <a:endParaRPr sz="4000"/>
          </a:p>
        </p:txBody>
      </p:sp>
      <p:sp>
        <p:nvSpPr>
          <p:cNvPr id="817" name="Google Shape;817;p71">
            <a:extLst>
              <a:ext uri="{FF2B5EF4-FFF2-40B4-BE49-F238E27FC236}">
                <a16:creationId xmlns:a16="http://schemas.microsoft.com/office/drawing/2014/main" id="{6B384F95-68A4-2E93-B36D-E715EEEA5D2E}"/>
              </a:ext>
            </a:extLst>
          </p:cNvPr>
          <p:cNvSpPr txBox="1">
            <a:spLocks noGrp="1"/>
          </p:cNvSpPr>
          <p:nvPr>
            <p:ph type="title" idx="2"/>
          </p:nvPr>
        </p:nvSpPr>
        <p:spPr>
          <a:xfrm>
            <a:off x="4566566" y="836775"/>
            <a:ext cx="12066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18" name="Google Shape;818;p71">
            <a:extLst>
              <a:ext uri="{FF2B5EF4-FFF2-40B4-BE49-F238E27FC236}">
                <a16:creationId xmlns:a16="http://schemas.microsoft.com/office/drawing/2014/main" id="{74EE8A35-8356-4505-7363-8034B545CC8B}"/>
              </a:ext>
            </a:extLst>
          </p:cNvPr>
          <p:cNvSpPr/>
          <p:nvPr/>
        </p:nvSpPr>
        <p:spPr>
          <a:xfrm>
            <a:off x="4479650" y="789650"/>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822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2046</Words>
  <Application>Microsoft Office PowerPoint</Application>
  <PresentationFormat>On-screen Show (16:9)</PresentationFormat>
  <Paragraphs>219</Paragraphs>
  <Slides>29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Roboto</vt:lpstr>
      <vt:lpstr>Montserrat</vt:lpstr>
      <vt:lpstr>Abel</vt:lpstr>
      <vt:lpstr>Rubik Medium</vt:lpstr>
      <vt:lpstr>Roboto Condensed Light</vt:lpstr>
      <vt:lpstr>Arial</vt:lpstr>
      <vt:lpstr>Custal Project Proposal by Slidesgo</vt:lpstr>
      <vt:lpstr>Life/Health of Lithium Ion Batteries</vt:lpstr>
      <vt:lpstr>Πίνακας Περιεχομένων</vt:lpstr>
      <vt:lpstr>Εισαγωγή στις μπαταρίες λιθίου</vt:lpstr>
      <vt:lpstr>Δομή μπαταριών λιθίου</vt:lpstr>
      <vt:lpstr>Φόρτιση μπαταρίας</vt:lpstr>
      <vt:lpstr>Αποφόρτιση μπαταρίας</vt:lpstr>
      <vt:lpstr>Εφαρμογές μπαταριών λιθίου</vt:lpstr>
      <vt:lpstr>Εφαρμογές μπαταριών λιθίου</vt:lpstr>
      <vt:lpstr>Ιστορική αναδρομή</vt:lpstr>
      <vt:lpstr>Ιστορική Αναδρομή</vt:lpstr>
      <vt:lpstr>PowerPoint Presentation</vt:lpstr>
      <vt:lpstr>Εκτίμηση ζωής και υγείας</vt:lpstr>
      <vt:lpstr>Ορισμός Παραμέτρων Υγείας - Ζωής</vt:lpstr>
      <vt:lpstr>Ορισμός Παραμέτρων Υγείας - Ζωής</vt:lpstr>
      <vt:lpstr>Ορισμός Παραμέτρων Υγείας - Ζωής</vt:lpstr>
      <vt:lpstr>Μετρικές για SOH και RUL (1/3)</vt:lpstr>
      <vt:lpstr>Μετρικές για SOH και RUL (2/3)</vt:lpstr>
      <vt:lpstr>Μετρικές για SOH και RUL (3/3) </vt:lpstr>
      <vt:lpstr>Σημασία πρόγνωσης SOH και RUL</vt:lpstr>
      <vt:lpstr>Αιτίες γήρανσης</vt:lpstr>
      <vt:lpstr>Αιτίες γήρανσης</vt:lpstr>
      <vt:lpstr>FMEA για μπαταρία EV</vt:lpstr>
      <vt:lpstr>Κάποιες Μέθοδοι Πρόβλεψης υγείας και ζωής</vt:lpstr>
      <vt:lpstr>Μέθοδοι Άμεσης Μέτρησης </vt:lpstr>
      <vt:lpstr>Model-Based Estimation Methods</vt:lpstr>
      <vt:lpstr>Data-Driven Estimation Methods</vt:lpstr>
      <vt:lpstr>Model-Based VS Data-Driven </vt:lpstr>
      <vt:lpstr>Βιβλιογραφία</vt:lpstr>
      <vt:lpstr>Ευχαριστούμε!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Athanasios Grigorios Tsarnadelis</cp:lastModifiedBy>
  <cp:revision>1</cp:revision>
  <dcterms:modified xsi:type="dcterms:W3CDTF">2024-12-12T19:28:21Z</dcterms:modified>
</cp:coreProperties>
</file>